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3"/>
  </p:notesMasterIdLst>
  <p:sldIdLst>
    <p:sldId id="256" r:id="rId2"/>
    <p:sldId id="350" r:id="rId3"/>
    <p:sldId id="335" r:id="rId4"/>
    <p:sldId id="351" r:id="rId5"/>
    <p:sldId id="352" r:id="rId6"/>
    <p:sldId id="357" r:id="rId7"/>
    <p:sldId id="339" r:id="rId8"/>
    <p:sldId id="353" r:id="rId9"/>
    <p:sldId id="340" r:id="rId10"/>
    <p:sldId id="355" r:id="rId11"/>
    <p:sldId id="341" r:id="rId12"/>
    <p:sldId id="342" r:id="rId13"/>
    <p:sldId id="343" r:id="rId14"/>
    <p:sldId id="344" r:id="rId15"/>
    <p:sldId id="346" r:id="rId16"/>
    <p:sldId id="345" r:id="rId17"/>
    <p:sldId id="347" r:id="rId18"/>
    <p:sldId id="348" r:id="rId19"/>
    <p:sldId id="349" r:id="rId20"/>
    <p:sldId id="330" r:id="rId21"/>
    <p:sldId id="354" r:id="rId22"/>
  </p:sldIdLst>
  <p:sldSz cx="9144000" cy="5143500" type="screen16x9"/>
  <p:notesSz cx="6858000" cy="9144000"/>
  <p:embeddedFontLst>
    <p:embeddedFont>
      <p:font typeface="DM Sans" panose="02020500000000000000" charset="0"/>
      <p:regular r:id="rId24"/>
      <p:bold r:id="rId25"/>
      <p:italic r:id="rId26"/>
      <p:boldItalic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Nunito Light" pitchFamily="2" charset="0"/>
      <p:regular r:id="rId32"/>
      <p:italic r:id="rId33"/>
    </p:embeddedFont>
    <p:embeddedFont>
      <p:font typeface="Poppins" panose="000005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F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087664-FF97-4926-AC06-AA93ACAFD040}">
  <a:tblStyle styleId="{E4087664-FF97-4926-AC06-AA93ACAFD0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EC35F81-2D12-480E-A5BE-E8C957D266B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01" autoAdjust="0"/>
  </p:normalViewPr>
  <p:slideViewPr>
    <p:cSldViewPr snapToGrid="0">
      <p:cViewPr varScale="1">
        <p:scale>
          <a:sx n="128" d="100"/>
          <a:sy n="128" d="100"/>
        </p:scale>
        <p:origin x="726" y="126"/>
      </p:cViewPr>
      <p:guideLst/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384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373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251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924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662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2200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4670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179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686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8760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195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837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027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40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/>
              <a:t>即時程式碼補全：在撰寫程式碼時提供即時建議。</a:t>
            </a:r>
          </a:p>
          <a:p>
            <a:r>
              <a:rPr lang="zh-TW" altLang="en-US" b="1" dirty="0"/>
              <a:t>自動生成函式或程式片段：根據註解或函式名稱自動產生程式碼。</a:t>
            </a:r>
          </a:p>
          <a:p>
            <a:r>
              <a:rPr lang="zh-TW" altLang="en-US" b="1" dirty="0"/>
              <a:t>支援多種語言：如 </a:t>
            </a:r>
            <a:r>
              <a:rPr lang="en-US" altLang="zh-TW" b="1" dirty="0"/>
              <a:t>JavaScript</a:t>
            </a:r>
            <a:r>
              <a:rPr lang="zh-TW" altLang="en-US" b="1" dirty="0"/>
              <a:t>、</a:t>
            </a:r>
            <a:r>
              <a:rPr lang="en-US" altLang="zh-TW" b="1" dirty="0"/>
              <a:t>Python</a:t>
            </a:r>
            <a:r>
              <a:rPr lang="zh-TW" altLang="en-US" b="1" dirty="0"/>
              <a:t>、</a:t>
            </a:r>
            <a:r>
              <a:rPr lang="en-US" altLang="zh-TW" b="1" dirty="0"/>
              <a:t>TypeScript</a:t>
            </a:r>
            <a:r>
              <a:rPr lang="zh-TW" altLang="en-US" b="1" dirty="0"/>
              <a:t>、</a:t>
            </a:r>
            <a:r>
              <a:rPr lang="en-US" altLang="zh-TW" b="1" dirty="0"/>
              <a:t>Go</a:t>
            </a:r>
            <a:r>
              <a:rPr lang="zh-TW" altLang="en-US" b="1" dirty="0"/>
              <a:t>、</a:t>
            </a:r>
            <a:r>
              <a:rPr lang="en-US" altLang="zh-TW" b="1" dirty="0"/>
              <a:t>Ruby</a:t>
            </a:r>
            <a:r>
              <a:rPr lang="zh-TW" altLang="en-US" b="1" dirty="0"/>
              <a:t>、</a:t>
            </a:r>
            <a:r>
              <a:rPr lang="en-US" altLang="zh-TW" b="1" dirty="0"/>
              <a:t>C++ </a:t>
            </a:r>
            <a:r>
              <a:rPr lang="zh-TW" altLang="en-US" b="1" dirty="0"/>
              <a:t>等。</a:t>
            </a:r>
          </a:p>
          <a:p>
            <a:r>
              <a:rPr lang="zh-TW" altLang="en-US" b="1" dirty="0"/>
              <a:t>編碼風格學習：會根據使用者專案中的風格提供更合適的建議。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834984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 err="1"/>
              <a:t>Ollama</a:t>
            </a:r>
            <a:r>
              <a:rPr lang="zh-TW" altLang="en-US" b="1" dirty="0"/>
              <a:t> 是一個專門開發者設計的平台，能夠讓使用者在本地端執行大型語言模型（</a:t>
            </a:r>
            <a:r>
              <a:rPr lang="en-US" altLang="zh-TW" b="1" dirty="0"/>
              <a:t>LLMs</a:t>
            </a:r>
            <a:r>
              <a:rPr lang="zh-TW" altLang="en-US" b="1" dirty="0"/>
              <a:t>）。</a:t>
            </a:r>
            <a:endParaRPr lang="en-US" altLang="zh-TW" b="1" dirty="0"/>
          </a:p>
          <a:p>
            <a:r>
              <a:rPr lang="zh-TW" altLang="en-US" b="1" dirty="0"/>
              <a:t>離線開發原型與測試</a:t>
            </a:r>
            <a:endParaRPr lang="en-US" altLang="zh-TW" b="1" dirty="0"/>
          </a:p>
          <a:p>
            <a:r>
              <a:rPr lang="zh-TW" altLang="en-US" b="1" dirty="0"/>
              <a:t>支援多種開源模型：如 </a:t>
            </a:r>
            <a:r>
              <a:rPr lang="en-US" altLang="zh-TW" b="1" dirty="0" err="1"/>
              <a:t>LLaMA</a:t>
            </a:r>
            <a:r>
              <a:rPr lang="en-US" altLang="zh-TW" b="1" dirty="0"/>
              <a:t> 2</a:t>
            </a:r>
            <a:r>
              <a:rPr lang="zh-TW" altLang="en-US" b="1" dirty="0"/>
              <a:t>、</a:t>
            </a:r>
            <a:r>
              <a:rPr lang="en-US" altLang="zh-TW" b="1" dirty="0" err="1"/>
              <a:t>LLaMA</a:t>
            </a:r>
            <a:r>
              <a:rPr lang="en-US" altLang="zh-TW" b="1" dirty="0"/>
              <a:t> 3</a:t>
            </a:r>
            <a:r>
              <a:rPr lang="zh-TW" altLang="en-US" b="1" dirty="0"/>
              <a:t>、</a:t>
            </a:r>
            <a:r>
              <a:rPr lang="en-US" altLang="zh-TW" b="1" dirty="0"/>
              <a:t>Mistral</a:t>
            </a:r>
            <a:r>
              <a:rPr lang="zh-TW" altLang="en-US" b="1" dirty="0"/>
              <a:t>、</a:t>
            </a:r>
            <a:r>
              <a:rPr lang="en-US" altLang="zh-TW" b="1" dirty="0"/>
              <a:t>Gemma </a:t>
            </a:r>
            <a:r>
              <a:rPr lang="zh-TW" altLang="en-US" b="1" dirty="0"/>
              <a:t>等。</a:t>
            </a:r>
            <a:endParaRPr lang="en-US" altLang="zh-TW" b="1" dirty="0"/>
          </a:p>
          <a:p>
            <a:r>
              <a:rPr lang="zh-TW" altLang="en-US" b="1" dirty="0"/>
              <a:t>支援 </a:t>
            </a:r>
            <a:r>
              <a:rPr lang="en-US" altLang="zh-TW" b="1" dirty="0"/>
              <a:t>GPU </a:t>
            </a:r>
            <a:r>
              <a:rPr lang="zh-TW" altLang="en-US" b="1" dirty="0"/>
              <a:t>加速（特別適用於 </a:t>
            </a:r>
            <a:r>
              <a:rPr lang="en-US" altLang="zh-TW" b="1" dirty="0"/>
              <a:t>Apple M </a:t>
            </a:r>
            <a:r>
              <a:rPr lang="zh-TW" altLang="en-US" b="1" dirty="0"/>
              <a:t>系列晶片或 </a:t>
            </a:r>
            <a:r>
              <a:rPr lang="en-US" altLang="zh-TW" b="1" dirty="0"/>
              <a:t>NVIDIA </a:t>
            </a:r>
            <a:r>
              <a:rPr lang="zh-TW" altLang="en-US" b="1" dirty="0"/>
              <a:t>顯卡）。</a:t>
            </a:r>
          </a:p>
        </p:txBody>
      </p:sp>
    </p:spTree>
    <p:extLst>
      <p:ext uri="{BB962C8B-B14F-4D97-AF65-F5344CB8AC3E}">
        <p14:creationId xmlns:p14="http://schemas.microsoft.com/office/powerpoint/2010/main" val="3689554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460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319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914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40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22674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3843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5805300" y="44748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239100" y="11836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3"/>
          <p:cNvSpPr/>
          <p:nvPr/>
        </p:nvSpPr>
        <p:spPr>
          <a:xfrm rot="3555162" flipH="1">
            <a:off x="-993615" y="620242"/>
            <a:ext cx="1625808" cy="15265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3"/>
          <p:cNvSpPr/>
          <p:nvPr/>
        </p:nvSpPr>
        <p:spPr>
          <a:xfrm flipH="1">
            <a:off x="8511080" y="2803089"/>
            <a:ext cx="2259360" cy="2189809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"/>
          <p:cNvSpPr/>
          <p:nvPr/>
        </p:nvSpPr>
        <p:spPr>
          <a:xfrm flipH="1">
            <a:off x="325220" y="2624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3"/>
          <p:cNvGrpSpPr/>
          <p:nvPr/>
        </p:nvGrpSpPr>
        <p:grpSpPr>
          <a:xfrm>
            <a:off x="8511086" y="618472"/>
            <a:ext cx="367931" cy="258303"/>
            <a:chOff x="4935811" y="4414372"/>
            <a:chExt cx="367931" cy="258303"/>
          </a:xfrm>
        </p:grpSpPr>
        <p:sp>
          <p:nvSpPr>
            <p:cNvPr id="414" name="Google Shape;414;p33"/>
            <p:cNvSpPr/>
            <p:nvPr/>
          </p:nvSpPr>
          <p:spPr>
            <a:xfrm flipH="1">
              <a:off x="5169642" y="4414375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 rot="10800000" flipH="1">
              <a:off x="4935811" y="4414372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3"/>
          <p:cNvSpPr/>
          <p:nvPr/>
        </p:nvSpPr>
        <p:spPr>
          <a:xfrm flipH="1">
            <a:off x="239095" y="38109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184447" y="1289308"/>
            <a:ext cx="234196" cy="188409"/>
            <a:chOff x="368022" y="616196"/>
            <a:chExt cx="234196" cy="188409"/>
          </a:xfrm>
        </p:grpSpPr>
        <p:sp>
          <p:nvSpPr>
            <p:cNvPr id="418" name="Google Shape;418;p33"/>
            <p:cNvSpPr/>
            <p:nvPr/>
          </p:nvSpPr>
          <p:spPr>
            <a:xfrm>
              <a:off x="368022" y="61619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77627" y="61619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8763527" y="3267172"/>
            <a:ext cx="234788" cy="188409"/>
            <a:chOff x="8551627" y="4274197"/>
            <a:chExt cx="234788" cy="188409"/>
          </a:xfrm>
        </p:grpSpPr>
        <p:sp>
          <p:nvSpPr>
            <p:cNvPr id="421" name="Google Shape;421;p33"/>
            <p:cNvSpPr/>
            <p:nvPr/>
          </p:nvSpPr>
          <p:spPr>
            <a:xfrm>
              <a:off x="8661148" y="42741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8551627" y="42741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78" r:id="rId4"/>
    <p:sldLayoutId id="214748367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ctrTitle"/>
          </p:nvPr>
        </p:nvSpPr>
        <p:spPr>
          <a:xfrm>
            <a:off x="727781" y="1628226"/>
            <a:ext cx="4693141" cy="17129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3200" dirty="0"/>
              <a:t>Room Type</a:t>
            </a:r>
            <a:br>
              <a:rPr lang="en-US" sz="3200" dirty="0"/>
            </a:br>
            <a:r>
              <a:rPr lang="en-US" sz="3200" dirty="0"/>
              <a:t>Recommendation</a:t>
            </a:r>
            <a:endParaRPr sz="3200" dirty="0"/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1"/>
          </p:nvPr>
        </p:nvSpPr>
        <p:spPr>
          <a:xfrm>
            <a:off x="661837" y="3753021"/>
            <a:ext cx="4100400" cy="675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/>
              <a:t>黃昱叡</a:t>
            </a:r>
            <a:endParaRPr sz="2800" b="1" dirty="0"/>
          </a:p>
        </p:txBody>
      </p:sp>
      <p:grpSp>
        <p:nvGrpSpPr>
          <p:cNvPr id="435" name="Google Shape;435;p37"/>
          <p:cNvGrpSpPr/>
          <p:nvPr/>
        </p:nvGrpSpPr>
        <p:grpSpPr>
          <a:xfrm>
            <a:off x="5395716" y="1322478"/>
            <a:ext cx="3271261" cy="2991937"/>
            <a:chOff x="4899397" y="752100"/>
            <a:chExt cx="4028950" cy="3697185"/>
          </a:xfrm>
        </p:grpSpPr>
        <p:sp>
          <p:nvSpPr>
            <p:cNvPr id="436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438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442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443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5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446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44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452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6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467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0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5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7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538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5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546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9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550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0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571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1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582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7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99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600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10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611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4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655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57" name="Google Shape;657;p37"/>
          <p:cNvCxnSpPr/>
          <p:nvPr/>
        </p:nvCxnSpPr>
        <p:spPr>
          <a:xfrm>
            <a:off x="729337" y="3693675"/>
            <a:ext cx="3869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AI Chat Bot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716" y="1160956"/>
            <a:ext cx="2167468" cy="354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6124642-0B2F-4596-8ECD-C2103179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610" y="1066090"/>
            <a:ext cx="1975313" cy="3771094"/>
          </a:xfrm>
          <a:prstGeom prst="rect">
            <a:avLst/>
          </a:prstGeom>
        </p:spPr>
      </p:pic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Normal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9D818E-5BFA-4C44-8ED2-D7D1B3231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459" y="1131800"/>
            <a:ext cx="2000370" cy="370538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7E42D3B-DD16-43B3-A716-F3A48C59E814}"/>
              </a:ext>
            </a:extLst>
          </p:cNvPr>
          <p:cNvSpPr/>
          <p:nvPr/>
        </p:nvSpPr>
        <p:spPr>
          <a:xfrm>
            <a:off x="6255456" y="1857039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2947D3-8133-4B65-A70D-13AA8249AC12}"/>
              </a:ext>
            </a:extLst>
          </p:cNvPr>
          <p:cNvSpPr/>
          <p:nvPr/>
        </p:nvSpPr>
        <p:spPr>
          <a:xfrm>
            <a:off x="6255456" y="3215939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173054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Style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663" y="1176728"/>
            <a:ext cx="2179408" cy="36541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409" y="1176728"/>
            <a:ext cx="2153073" cy="365412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50" y="1176729"/>
            <a:ext cx="2189650" cy="365412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94311" y="260368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" name="矩形 9"/>
          <p:cNvSpPr/>
          <p:nvPr/>
        </p:nvSpPr>
        <p:spPr>
          <a:xfrm>
            <a:off x="6962500" y="2159125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1" name="矩形 10"/>
          <p:cNvSpPr/>
          <p:nvPr/>
        </p:nvSpPr>
        <p:spPr>
          <a:xfrm>
            <a:off x="7157425" y="354163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356192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Bad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D927E9-2B14-444D-9128-D6CC51A59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782" y="1193289"/>
            <a:ext cx="1978436" cy="36844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950821" y="323208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72224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Price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35" y="1146700"/>
            <a:ext cx="2162165" cy="36223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62" y="1146700"/>
            <a:ext cx="2203272" cy="36223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296" y="1146700"/>
            <a:ext cx="2198604" cy="36223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36090" y="247289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" name="矩形 9"/>
          <p:cNvSpPr/>
          <p:nvPr/>
        </p:nvSpPr>
        <p:spPr>
          <a:xfrm>
            <a:off x="7136673" y="168600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1" name="矩形 10"/>
          <p:cNvSpPr/>
          <p:nvPr/>
        </p:nvSpPr>
        <p:spPr>
          <a:xfrm>
            <a:off x="7136673" y="3027463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983601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Area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74" y="1099268"/>
            <a:ext cx="2215502" cy="36722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558" y="1099268"/>
            <a:ext cx="2260709" cy="370756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033" y="1099268"/>
            <a:ext cx="2239612" cy="372003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222823" y="1528863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5" name="矩形 14"/>
          <p:cNvSpPr/>
          <p:nvPr/>
        </p:nvSpPr>
        <p:spPr>
          <a:xfrm>
            <a:off x="4222823" y="289623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6" name="矩形 15"/>
          <p:cNvSpPr/>
          <p:nvPr/>
        </p:nvSpPr>
        <p:spPr>
          <a:xfrm>
            <a:off x="6698956" y="3193652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120368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Feature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00" y="1093520"/>
            <a:ext cx="2216203" cy="36779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455" y="1093520"/>
            <a:ext cx="2233044" cy="367795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3800" y="2844800"/>
            <a:ext cx="1590040" cy="9601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549463" y="279971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4" name="矩形 13"/>
          <p:cNvSpPr/>
          <p:nvPr/>
        </p:nvSpPr>
        <p:spPr>
          <a:xfrm>
            <a:off x="6590103" y="145351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860096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44A6588-7A4C-439B-8E2D-0282C4B29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5498"/>
            <a:ext cx="2019948" cy="3691320"/>
          </a:xfrm>
          <a:prstGeom prst="rect">
            <a:avLst/>
          </a:prstGeom>
        </p:spPr>
      </p:pic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Multiple Conditions</a:t>
            </a:r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96927" y="4069513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183363" y="239501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0" name="矩形 19"/>
          <p:cNvSpPr/>
          <p:nvPr/>
        </p:nvSpPr>
        <p:spPr>
          <a:xfrm>
            <a:off x="5183363" y="2121699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1" name="矩形 20"/>
          <p:cNvSpPr/>
          <p:nvPr/>
        </p:nvSpPr>
        <p:spPr>
          <a:xfrm>
            <a:off x="5294832" y="371052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2" name="矩形 21"/>
          <p:cNvSpPr/>
          <p:nvPr/>
        </p:nvSpPr>
        <p:spPr>
          <a:xfrm>
            <a:off x="5294832" y="331041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4D0314-35D2-41C1-87A4-A95DB8C28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153" y="1145498"/>
            <a:ext cx="2001693" cy="36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6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Irrelevant Question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996" y="1064825"/>
            <a:ext cx="2316272" cy="379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20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Other Feature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802399" y="1430477"/>
            <a:ext cx="4313791" cy="30711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Added a waiting prompt message to indicate that the AI ​​is thinking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Add Timestamp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Press Enter to automatically send the message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Press the ESC key to automatically close the room image</a:t>
            </a:r>
          </a:p>
          <a:p>
            <a:pPr>
              <a:lnSpc>
                <a:spcPct val="150000"/>
              </a:lnSpc>
            </a:pP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704" y="1495971"/>
            <a:ext cx="2601339" cy="970663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5EF95A67-3D28-49C8-91B0-71020769F1DE}"/>
              </a:ext>
            </a:extLst>
          </p:cNvPr>
          <p:cNvGrpSpPr/>
          <p:nvPr/>
        </p:nvGrpSpPr>
        <p:grpSpPr>
          <a:xfrm>
            <a:off x="5384704" y="2676866"/>
            <a:ext cx="2601339" cy="1187965"/>
            <a:chOff x="1255400" y="3201510"/>
            <a:chExt cx="2601339" cy="118796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5400" y="3201510"/>
              <a:ext cx="2601339" cy="118796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946250" y="3495727"/>
              <a:ext cx="311150" cy="17619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232312" y="4172695"/>
              <a:ext cx="311150" cy="17619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494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Room Type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1001239" y="1424027"/>
            <a:ext cx="7101361" cy="312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Each room type includes information such as the room name, price, area, features, and number of beds.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The website  interface display all room information in the form of Card.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Clicking on the card will enlarge the room image.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Users can find suitable rooms through the chat assistant.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Developers can generate new room information and images through automated recommendation system.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685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43"/>
          <p:cNvGrpSpPr/>
          <p:nvPr/>
        </p:nvGrpSpPr>
        <p:grpSpPr>
          <a:xfrm>
            <a:off x="3467140" y="4279075"/>
            <a:ext cx="360758" cy="258297"/>
            <a:chOff x="4992850" y="4345375"/>
            <a:chExt cx="607336" cy="638400"/>
          </a:xfrm>
        </p:grpSpPr>
        <p:sp>
          <p:nvSpPr>
            <p:cNvPr id="1291" name="Google Shape;1291;p4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0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070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Coverage Report</a:t>
            </a:r>
            <a:endParaRPr dirty="0"/>
          </a:p>
        </p:txBody>
      </p:sp>
      <p:sp>
        <p:nvSpPr>
          <p:cNvPr id="14" name="Google Shape;1303;p44"/>
          <p:cNvSpPr txBox="1">
            <a:spLocks noGrp="1"/>
          </p:cNvSpPr>
          <p:nvPr>
            <p:ph type="subTitle" idx="1"/>
          </p:nvPr>
        </p:nvSpPr>
        <p:spPr>
          <a:xfrm>
            <a:off x="6201101" y="2083556"/>
            <a:ext cx="1923724" cy="655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9 hr</a:t>
            </a:r>
            <a:endParaRPr sz="2400" b="1" dirty="0"/>
          </a:p>
        </p:txBody>
      </p:sp>
      <p:sp>
        <p:nvSpPr>
          <p:cNvPr id="15" name="Google Shape;1304;p44"/>
          <p:cNvSpPr txBox="1">
            <a:spLocks/>
          </p:cNvSpPr>
          <p:nvPr/>
        </p:nvSpPr>
        <p:spPr>
          <a:xfrm>
            <a:off x="2427404" y="3637514"/>
            <a:ext cx="1085132" cy="586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Lato" panose="02020500000000000000" charset="0"/>
              </a:rPr>
              <a:t>93</a:t>
            </a:r>
          </a:p>
        </p:txBody>
      </p:sp>
      <p:sp>
        <p:nvSpPr>
          <p:cNvPr id="16" name="Google Shape;1305;p44"/>
          <p:cNvSpPr txBox="1">
            <a:spLocks/>
          </p:cNvSpPr>
          <p:nvPr/>
        </p:nvSpPr>
        <p:spPr>
          <a:xfrm>
            <a:off x="1798154" y="3105142"/>
            <a:ext cx="2343633" cy="5652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latin typeface="Poppins" panose="02020500000000000000" charset="0"/>
                <a:cs typeface="Poppins" panose="02020500000000000000" charset="0"/>
              </a:rPr>
              <a:t>Test Cases</a:t>
            </a:r>
          </a:p>
        </p:txBody>
      </p:sp>
      <p:sp>
        <p:nvSpPr>
          <p:cNvPr id="17" name="Google Shape;1306;p44"/>
          <p:cNvSpPr txBox="1">
            <a:spLocks/>
          </p:cNvSpPr>
          <p:nvPr/>
        </p:nvSpPr>
        <p:spPr>
          <a:xfrm>
            <a:off x="5914140" y="1531100"/>
            <a:ext cx="2516628" cy="564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1800" b="1" dirty="0">
                <a:latin typeface="Poppins" panose="02020500000000000000" charset="0"/>
                <a:cs typeface="Poppins" panose="02020500000000000000" charset="0"/>
              </a:rPr>
              <a:t>Develop &amp; Review</a:t>
            </a:r>
            <a:endParaRPr lang="en-US" sz="1800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8" name="Google Shape;1303;p44"/>
          <p:cNvSpPr txBox="1">
            <a:spLocks/>
          </p:cNvSpPr>
          <p:nvPr/>
        </p:nvSpPr>
        <p:spPr>
          <a:xfrm>
            <a:off x="6455037" y="3618323"/>
            <a:ext cx="1483983" cy="56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" sz="2400" b="1" dirty="0"/>
              <a:t>100%</a:t>
            </a:r>
          </a:p>
        </p:txBody>
      </p:sp>
      <p:sp>
        <p:nvSpPr>
          <p:cNvPr id="19" name="Google Shape;1306;p44"/>
          <p:cNvSpPr txBox="1">
            <a:spLocks/>
          </p:cNvSpPr>
          <p:nvPr/>
        </p:nvSpPr>
        <p:spPr>
          <a:xfrm>
            <a:off x="5851506" y="3145426"/>
            <a:ext cx="2516628" cy="56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dirty="0"/>
              <a:t>Code Coverage</a:t>
            </a:r>
          </a:p>
        </p:txBody>
      </p:sp>
      <p:sp>
        <p:nvSpPr>
          <p:cNvPr id="23" name="Google Shape;1304;p44"/>
          <p:cNvSpPr txBox="1">
            <a:spLocks/>
          </p:cNvSpPr>
          <p:nvPr/>
        </p:nvSpPr>
        <p:spPr>
          <a:xfrm>
            <a:off x="2444704" y="2155426"/>
            <a:ext cx="1085132" cy="586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" sz="2400" b="1" dirty="0"/>
              <a:t>749</a:t>
            </a:r>
          </a:p>
        </p:txBody>
      </p:sp>
      <p:sp>
        <p:nvSpPr>
          <p:cNvPr id="24" name="Google Shape;1305;p44"/>
          <p:cNvSpPr txBox="1">
            <a:spLocks/>
          </p:cNvSpPr>
          <p:nvPr/>
        </p:nvSpPr>
        <p:spPr>
          <a:xfrm>
            <a:off x="1823598" y="1590195"/>
            <a:ext cx="2343633" cy="56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dirty="0"/>
              <a:t>Test Statements</a:t>
            </a:r>
          </a:p>
        </p:txBody>
      </p:sp>
      <p:grpSp>
        <p:nvGrpSpPr>
          <p:cNvPr id="25" name="群組 24"/>
          <p:cNvGrpSpPr/>
          <p:nvPr/>
        </p:nvGrpSpPr>
        <p:grpSpPr>
          <a:xfrm>
            <a:off x="4522562" y="1632289"/>
            <a:ext cx="1104605" cy="945795"/>
            <a:chOff x="4522562" y="1632289"/>
            <a:chExt cx="1104605" cy="945795"/>
          </a:xfrm>
        </p:grpSpPr>
        <p:sp>
          <p:nvSpPr>
            <p:cNvPr id="26" name="Google Shape;1308;p44"/>
            <p:cNvSpPr/>
            <p:nvPr/>
          </p:nvSpPr>
          <p:spPr>
            <a:xfrm>
              <a:off x="4522562" y="1632289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1310;p44"/>
            <p:cNvGrpSpPr/>
            <p:nvPr/>
          </p:nvGrpSpPr>
          <p:grpSpPr>
            <a:xfrm>
              <a:off x="4781222" y="1851116"/>
              <a:ext cx="671071" cy="508140"/>
              <a:chOff x="3342744" y="1167512"/>
              <a:chExt cx="343315" cy="262005"/>
            </a:xfrm>
          </p:grpSpPr>
          <p:sp>
            <p:nvSpPr>
              <p:cNvPr id="28" name="Google Shape;1311;p44"/>
              <p:cNvSpPr/>
              <p:nvPr/>
            </p:nvSpPr>
            <p:spPr>
              <a:xfrm>
                <a:off x="3406279" y="1373179"/>
                <a:ext cx="279780" cy="56338"/>
              </a:xfrm>
              <a:custGeom>
                <a:avLst/>
                <a:gdLst/>
                <a:ahLst/>
                <a:cxnLst/>
                <a:rect l="l" t="t" r="r" b="b"/>
                <a:pathLst>
                  <a:path w="12167" h="2450" extrusionOk="0">
                    <a:moveTo>
                      <a:pt x="11946" y="1"/>
                    </a:moveTo>
                    <a:cubicBezTo>
                      <a:pt x="11829" y="1"/>
                      <a:pt x="11730" y="123"/>
                      <a:pt x="11730" y="245"/>
                    </a:cubicBezTo>
                    <a:lnTo>
                      <a:pt x="11730" y="1333"/>
                    </a:lnTo>
                    <a:cubicBezTo>
                      <a:pt x="11730" y="1722"/>
                      <a:pt x="11440" y="2013"/>
                      <a:pt x="11050" y="2013"/>
                    </a:cubicBezTo>
                    <a:lnTo>
                      <a:pt x="221" y="2013"/>
                    </a:lnTo>
                    <a:cubicBezTo>
                      <a:pt x="99" y="2013"/>
                      <a:pt x="0" y="2106"/>
                      <a:pt x="0" y="2228"/>
                    </a:cubicBezTo>
                    <a:cubicBezTo>
                      <a:pt x="0" y="2350"/>
                      <a:pt x="99" y="2449"/>
                      <a:pt x="221" y="2449"/>
                    </a:cubicBezTo>
                    <a:lnTo>
                      <a:pt x="11050" y="2449"/>
                    </a:lnTo>
                    <a:cubicBezTo>
                      <a:pt x="11684" y="2449"/>
                      <a:pt x="12167" y="1937"/>
                      <a:pt x="12167" y="1333"/>
                    </a:cubicBezTo>
                    <a:lnTo>
                      <a:pt x="12167" y="245"/>
                    </a:lnTo>
                    <a:cubicBezTo>
                      <a:pt x="12167" y="123"/>
                      <a:pt x="12068" y="1"/>
                      <a:pt x="11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312;p44"/>
              <p:cNvSpPr/>
              <p:nvPr/>
            </p:nvSpPr>
            <p:spPr>
              <a:xfrm>
                <a:off x="3342744" y="1167512"/>
                <a:ext cx="343315" cy="262005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11394" extrusionOk="0">
                    <a:moveTo>
                      <a:pt x="1141" y="0"/>
                    </a:moveTo>
                    <a:cubicBezTo>
                      <a:pt x="512" y="0"/>
                      <a:pt x="1" y="512"/>
                      <a:pt x="1" y="1140"/>
                    </a:cubicBezTo>
                    <a:lnTo>
                      <a:pt x="1" y="10277"/>
                    </a:lnTo>
                    <a:cubicBezTo>
                      <a:pt x="1" y="10881"/>
                      <a:pt x="512" y="11393"/>
                      <a:pt x="1141" y="11393"/>
                    </a:cubicBezTo>
                    <a:lnTo>
                      <a:pt x="1891" y="11393"/>
                    </a:lnTo>
                    <a:cubicBezTo>
                      <a:pt x="2013" y="11393"/>
                      <a:pt x="2112" y="11294"/>
                      <a:pt x="2112" y="11172"/>
                    </a:cubicBezTo>
                    <a:cubicBezTo>
                      <a:pt x="2112" y="11050"/>
                      <a:pt x="2013" y="10957"/>
                      <a:pt x="1891" y="10957"/>
                    </a:cubicBezTo>
                    <a:lnTo>
                      <a:pt x="1141" y="10957"/>
                    </a:lnTo>
                    <a:cubicBezTo>
                      <a:pt x="751" y="10957"/>
                      <a:pt x="437" y="10666"/>
                      <a:pt x="437" y="10277"/>
                    </a:cubicBezTo>
                    <a:lnTo>
                      <a:pt x="437" y="2937"/>
                    </a:lnTo>
                    <a:lnTo>
                      <a:pt x="14493" y="2937"/>
                    </a:lnTo>
                    <a:lnTo>
                      <a:pt x="14493" y="8072"/>
                    </a:lnTo>
                    <a:cubicBezTo>
                      <a:pt x="14493" y="8195"/>
                      <a:pt x="14592" y="8288"/>
                      <a:pt x="14709" y="8288"/>
                    </a:cubicBezTo>
                    <a:cubicBezTo>
                      <a:pt x="14831" y="8288"/>
                      <a:pt x="14930" y="8195"/>
                      <a:pt x="14930" y="8072"/>
                    </a:cubicBezTo>
                    <a:lnTo>
                      <a:pt x="14930" y="1140"/>
                    </a:lnTo>
                    <a:cubicBezTo>
                      <a:pt x="14930" y="512"/>
                      <a:pt x="14447" y="0"/>
                      <a:pt x="13813" y="0"/>
                    </a:cubicBezTo>
                    <a:lnTo>
                      <a:pt x="10085" y="0"/>
                    </a:lnTo>
                    <a:cubicBezTo>
                      <a:pt x="9963" y="0"/>
                      <a:pt x="9864" y="99"/>
                      <a:pt x="9864" y="221"/>
                    </a:cubicBezTo>
                    <a:cubicBezTo>
                      <a:pt x="9864" y="343"/>
                      <a:pt x="9963" y="436"/>
                      <a:pt x="10085" y="436"/>
                    </a:cubicBezTo>
                    <a:lnTo>
                      <a:pt x="13813" y="436"/>
                    </a:lnTo>
                    <a:cubicBezTo>
                      <a:pt x="14203" y="436"/>
                      <a:pt x="14493" y="756"/>
                      <a:pt x="14493" y="1140"/>
                    </a:cubicBezTo>
                    <a:lnTo>
                      <a:pt x="14493" y="2501"/>
                    </a:lnTo>
                    <a:lnTo>
                      <a:pt x="437" y="2501"/>
                    </a:lnTo>
                    <a:lnTo>
                      <a:pt x="437" y="1140"/>
                    </a:lnTo>
                    <a:cubicBezTo>
                      <a:pt x="437" y="756"/>
                      <a:pt x="751" y="436"/>
                      <a:pt x="1141" y="436"/>
                    </a:cubicBezTo>
                    <a:lnTo>
                      <a:pt x="8945" y="436"/>
                    </a:lnTo>
                    <a:cubicBezTo>
                      <a:pt x="9067" y="436"/>
                      <a:pt x="9160" y="343"/>
                      <a:pt x="9160" y="221"/>
                    </a:cubicBezTo>
                    <a:cubicBezTo>
                      <a:pt x="9160" y="99"/>
                      <a:pt x="9067" y="0"/>
                      <a:pt x="89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313;p44"/>
              <p:cNvSpPr/>
              <p:nvPr/>
            </p:nvSpPr>
            <p:spPr>
              <a:xfrm>
                <a:off x="3375121" y="1191910"/>
                <a:ext cx="20604" cy="1874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15" extrusionOk="0">
                    <a:moveTo>
                      <a:pt x="460" y="1"/>
                    </a:moveTo>
                    <a:cubicBezTo>
                      <a:pt x="356" y="1"/>
                      <a:pt x="253" y="44"/>
                      <a:pt x="169" y="131"/>
                    </a:cubicBezTo>
                    <a:cubicBezTo>
                      <a:pt x="0" y="277"/>
                      <a:pt x="0" y="539"/>
                      <a:pt x="169" y="684"/>
                    </a:cubicBezTo>
                    <a:cubicBezTo>
                      <a:pt x="253" y="771"/>
                      <a:pt x="356" y="815"/>
                      <a:pt x="460" y="815"/>
                    </a:cubicBezTo>
                    <a:cubicBezTo>
                      <a:pt x="563" y="815"/>
                      <a:pt x="666" y="771"/>
                      <a:pt x="750" y="684"/>
                    </a:cubicBezTo>
                    <a:cubicBezTo>
                      <a:pt x="896" y="539"/>
                      <a:pt x="896" y="277"/>
                      <a:pt x="750" y="131"/>
                    </a:cubicBezTo>
                    <a:cubicBezTo>
                      <a:pt x="666" y="44"/>
                      <a:pt x="563" y="1"/>
                      <a:pt x="4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314;p44"/>
              <p:cNvSpPr/>
              <p:nvPr/>
            </p:nvSpPr>
            <p:spPr>
              <a:xfrm>
                <a:off x="3404140" y="1191910"/>
                <a:ext cx="20604" cy="1874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15" extrusionOk="0">
                    <a:moveTo>
                      <a:pt x="445" y="1"/>
                    </a:moveTo>
                    <a:cubicBezTo>
                      <a:pt x="339" y="1"/>
                      <a:pt x="230" y="44"/>
                      <a:pt x="146" y="131"/>
                    </a:cubicBezTo>
                    <a:cubicBezTo>
                      <a:pt x="0" y="277"/>
                      <a:pt x="0" y="539"/>
                      <a:pt x="146" y="684"/>
                    </a:cubicBezTo>
                    <a:cubicBezTo>
                      <a:pt x="230" y="771"/>
                      <a:pt x="339" y="815"/>
                      <a:pt x="445" y="815"/>
                    </a:cubicBezTo>
                    <a:cubicBezTo>
                      <a:pt x="551" y="815"/>
                      <a:pt x="654" y="771"/>
                      <a:pt x="727" y="684"/>
                    </a:cubicBezTo>
                    <a:cubicBezTo>
                      <a:pt x="896" y="539"/>
                      <a:pt x="896" y="277"/>
                      <a:pt x="727" y="131"/>
                    </a:cubicBezTo>
                    <a:cubicBezTo>
                      <a:pt x="654" y="44"/>
                      <a:pt x="551" y="1"/>
                      <a:pt x="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315;p44"/>
              <p:cNvSpPr/>
              <p:nvPr/>
            </p:nvSpPr>
            <p:spPr>
              <a:xfrm>
                <a:off x="3432493" y="1192185"/>
                <a:ext cx="21132" cy="18718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14" extrusionOk="0">
                    <a:moveTo>
                      <a:pt x="448" y="0"/>
                    </a:moveTo>
                    <a:cubicBezTo>
                      <a:pt x="304" y="0"/>
                      <a:pt x="164" y="78"/>
                      <a:pt x="99" y="213"/>
                    </a:cubicBezTo>
                    <a:cubicBezTo>
                      <a:pt x="0" y="410"/>
                      <a:pt x="76" y="649"/>
                      <a:pt x="268" y="771"/>
                    </a:cubicBezTo>
                    <a:cubicBezTo>
                      <a:pt x="324" y="800"/>
                      <a:pt x="384" y="814"/>
                      <a:pt x="445" y="814"/>
                    </a:cubicBezTo>
                    <a:cubicBezTo>
                      <a:pt x="592" y="814"/>
                      <a:pt x="739" y="731"/>
                      <a:pt x="826" y="579"/>
                    </a:cubicBezTo>
                    <a:cubicBezTo>
                      <a:pt x="919" y="381"/>
                      <a:pt x="849" y="143"/>
                      <a:pt x="628" y="44"/>
                    </a:cubicBezTo>
                    <a:cubicBezTo>
                      <a:pt x="571" y="14"/>
                      <a:pt x="509" y="0"/>
                      <a:pt x="4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316;p44"/>
              <p:cNvSpPr/>
              <p:nvPr/>
            </p:nvSpPr>
            <p:spPr>
              <a:xfrm>
                <a:off x="3372844" y="1252823"/>
                <a:ext cx="76918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437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16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3129" y="437"/>
                    </a:lnTo>
                    <a:cubicBezTo>
                      <a:pt x="3251" y="437"/>
                      <a:pt x="3344" y="338"/>
                      <a:pt x="3344" y="216"/>
                    </a:cubicBezTo>
                    <a:cubicBezTo>
                      <a:pt x="3344" y="100"/>
                      <a:pt x="3251" y="1"/>
                      <a:pt x="3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317;p44"/>
              <p:cNvSpPr/>
              <p:nvPr/>
            </p:nvSpPr>
            <p:spPr>
              <a:xfrm>
                <a:off x="3462042" y="1252823"/>
                <a:ext cx="26237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437" extrusionOk="0">
                    <a:moveTo>
                      <a:pt x="216" y="1"/>
                    </a:moveTo>
                    <a:cubicBezTo>
                      <a:pt x="99" y="1"/>
                      <a:pt x="0" y="100"/>
                      <a:pt x="0" y="216"/>
                    </a:cubicBezTo>
                    <a:cubicBezTo>
                      <a:pt x="0" y="338"/>
                      <a:pt x="99" y="437"/>
                      <a:pt x="216" y="437"/>
                    </a:cubicBezTo>
                    <a:lnTo>
                      <a:pt x="919" y="437"/>
                    </a:lnTo>
                    <a:cubicBezTo>
                      <a:pt x="1041" y="437"/>
                      <a:pt x="1140" y="338"/>
                      <a:pt x="1140" y="216"/>
                    </a:cubicBezTo>
                    <a:cubicBezTo>
                      <a:pt x="1140" y="100"/>
                      <a:pt x="1041" y="1"/>
                      <a:pt x="9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318;p44"/>
              <p:cNvSpPr/>
              <p:nvPr/>
            </p:nvSpPr>
            <p:spPr>
              <a:xfrm>
                <a:off x="3501616" y="1252823"/>
                <a:ext cx="4789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437" extrusionOk="0">
                    <a:moveTo>
                      <a:pt x="216" y="1"/>
                    </a:moveTo>
                    <a:cubicBezTo>
                      <a:pt x="94" y="1"/>
                      <a:pt x="1" y="100"/>
                      <a:pt x="1" y="216"/>
                    </a:cubicBezTo>
                    <a:cubicBezTo>
                      <a:pt x="1" y="338"/>
                      <a:pt x="94" y="437"/>
                      <a:pt x="216" y="437"/>
                    </a:cubicBezTo>
                    <a:lnTo>
                      <a:pt x="1868" y="437"/>
                    </a:lnTo>
                    <a:cubicBezTo>
                      <a:pt x="1984" y="437"/>
                      <a:pt x="2083" y="338"/>
                      <a:pt x="2083" y="216"/>
                    </a:cubicBezTo>
                    <a:cubicBezTo>
                      <a:pt x="2083" y="100"/>
                      <a:pt x="1984" y="1"/>
                      <a:pt x="18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319;p44"/>
              <p:cNvSpPr/>
              <p:nvPr/>
            </p:nvSpPr>
            <p:spPr>
              <a:xfrm>
                <a:off x="3372844" y="1277290"/>
                <a:ext cx="40126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1530" y="437"/>
                    </a:lnTo>
                    <a:cubicBezTo>
                      <a:pt x="1652" y="437"/>
                      <a:pt x="1745" y="344"/>
                      <a:pt x="1745" y="222"/>
                    </a:cubicBezTo>
                    <a:cubicBezTo>
                      <a:pt x="1745" y="100"/>
                      <a:pt x="1652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320;p44"/>
              <p:cNvSpPr/>
              <p:nvPr/>
            </p:nvSpPr>
            <p:spPr>
              <a:xfrm>
                <a:off x="3424721" y="1277290"/>
                <a:ext cx="42288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438" extrusionOk="0">
                    <a:moveTo>
                      <a:pt x="216" y="1"/>
                    </a:moveTo>
                    <a:cubicBezTo>
                      <a:pt x="94" y="1"/>
                      <a:pt x="1" y="100"/>
                      <a:pt x="1" y="222"/>
                    </a:cubicBezTo>
                    <a:cubicBezTo>
                      <a:pt x="1" y="344"/>
                      <a:pt x="94" y="437"/>
                      <a:pt x="216" y="437"/>
                    </a:cubicBezTo>
                    <a:lnTo>
                      <a:pt x="1600" y="437"/>
                    </a:lnTo>
                    <a:cubicBezTo>
                      <a:pt x="1722" y="437"/>
                      <a:pt x="1839" y="344"/>
                      <a:pt x="1839" y="222"/>
                    </a:cubicBezTo>
                    <a:cubicBezTo>
                      <a:pt x="1839" y="100"/>
                      <a:pt x="1722" y="1"/>
                      <a:pt x="1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321;p44"/>
              <p:cNvSpPr/>
              <p:nvPr/>
            </p:nvSpPr>
            <p:spPr>
              <a:xfrm>
                <a:off x="3579592" y="1277290"/>
                <a:ext cx="57396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2280" y="437"/>
                    </a:lnTo>
                    <a:cubicBezTo>
                      <a:pt x="2402" y="437"/>
                      <a:pt x="2495" y="344"/>
                      <a:pt x="2495" y="222"/>
                    </a:cubicBezTo>
                    <a:cubicBezTo>
                      <a:pt x="2495" y="100"/>
                      <a:pt x="2402" y="1"/>
                      <a:pt x="2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322;p44"/>
              <p:cNvSpPr/>
              <p:nvPr/>
            </p:nvSpPr>
            <p:spPr>
              <a:xfrm>
                <a:off x="3479817" y="1277290"/>
                <a:ext cx="86415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38" extrusionOk="0">
                    <a:moveTo>
                      <a:pt x="222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44"/>
                      <a:pt x="100" y="437"/>
                      <a:pt x="222" y="437"/>
                    </a:cubicBezTo>
                    <a:lnTo>
                      <a:pt x="3543" y="437"/>
                    </a:lnTo>
                    <a:cubicBezTo>
                      <a:pt x="3659" y="437"/>
                      <a:pt x="3758" y="344"/>
                      <a:pt x="3758" y="222"/>
                    </a:cubicBezTo>
                    <a:cubicBezTo>
                      <a:pt x="3758" y="100"/>
                      <a:pt x="3659" y="1"/>
                      <a:pt x="3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323;p44"/>
              <p:cNvSpPr/>
              <p:nvPr/>
            </p:nvSpPr>
            <p:spPr>
              <a:xfrm>
                <a:off x="3372844" y="1353128"/>
                <a:ext cx="21270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925" h="437" extrusionOk="0">
                    <a:moveTo>
                      <a:pt x="221" y="0"/>
                    </a:moveTo>
                    <a:cubicBezTo>
                      <a:pt x="99" y="0"/>
                      <a:pt x="0" y="99"/>
                      <a:pt x="0" y="216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704" y="437"/>
                    </a:lnTo>
                    <a:cubicBezTo>
                      <a:pt x="826" y="437"/>
                      <a:pt x="925" y="338"/>
                      <a:pt x="925" y="216"/>
                    </a:cubicBezTo>
                    <a:cubicBezTo>
                      <a:pt x="925" y="99"/>
                      <a:pt x="826" y="0"/>
                      <a:pt x="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324;p44"/>
              <p:cNvSpPr/>
              <p:nvPr/>
            </p:nvSpPr>
            <p:spPr>
              <a:xfrm>
                <a:off x="3406279" y="1353128"/>
                <a:ext cx="82000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3566" h="437" extrusionOk="0">
                    <a:moveTo>
                      <a:pt x="221" y="0"/>
                    </a:moveTo>
                    <a:cubicBezTo>
                      <a:pt x="99" y="0"/>
                      <a:pt x="0" y="99"/>
                      <a:pt x="0" y="216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3344" y="437"/>
                    </a:lnTo>
                    <a:cubicBezTo>
                      <a:pt x="3466" y="437"/>
                      <a:pt x="3565" y="338"/>
                      <a:pt x="3565" y="216"/>
                    </a:cubicBezTo>
                    <a:cubicBezTo>
                      <a:pt x="3565" y="99"/>
                      <a:pt x="3466" y="0"/>
                      <a:pt x="3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325;p44"/>
              <p:cNvSpPr/>
              <p:nvPr/>
            </p:nvSpPr>
            <p:spPr>
              <a:xfrm>
                <a:off x="3501616" y="1353128"/>
                <a:ext cx="4789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437" extrusionOk="0">
                    <a:moveTo>
                      <a:pt x="216" y="0"/>
                    </a:moveTo>
                    <a:cubicBezTo>
                      <a:pt x="94" y="0"/>
                      <a:pt x="1" y="99"/>
                      <a:pt x="1" y="216"/>
                    </a:cubicBezTo>
                    <a:cubicBezTo>
                      <a:pt x="1" y="338"/>
                      <a:pt x="94" y="437"/>
                      <a:pt x="216" y="437"/>
                    </a:cubicBezTo>
                    <a:lnTo>
                      <a:pt x="1868" y="437"/>
                    </a:lnTo>
                    <a:cubicBezTo>
                      <a:pt x="1984" y="437"/>
                      <a:pt x="2083" y="338"/>
                      <a:pt x="2083" y="216"/>
                    </a:cubicBezTo>
                    <a:cubicBezTo>
                      <a:pt x="2083" y="99"/>
                      <a:pt x="1984" y="0"/>
                      <a:pt x="1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326;p44"/>
              <p:cNvSpPr/>
              <p:nvPr/>
            </p:nvSpPr>
            <p:spPr>
              <a:xfrm>
                <a:off x="3372844" y="1378123"/>
                <a:ext cx="40126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1530" y="437"/>
                    </a:lnTo>
                    <a:cubicBezTo>
                      <a:pt x="1652" y="437"/>
                      <a:pt x="1745" y="344"/>
                      <a:pt x="1745" y="222"/>
                    </a:cubicBezTo>
                    <a:cubicBezTo>
                      <a:pt x="1745" y="100"/>
                      <a:pt x="1652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327;p44"/>
              <p:cNvSpPr/>
              <p:nvPr/>
            </p:nvSpPr>
            <p:spPr>
              <a:xfrm>
                <a:off x="3424721" y="1378123"/>
                <a:ext cx="42288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438" extrusionOk="0">
                    <a:moveTo>
                      <a:pt x="216" y="1"/>
                    </a:moveTo>
                    <a:cubicBezTo>
                      <a:pt x="94" y="1"/>
                      <a:pt x="1" y="100"/>
                      <a:pt x="1" y="222"/>
                    </a:cubicBezTo>
                    <a:cubicBezTo>
                      <a:pt x="1" y="344"/>
                      <a:pt x="94" y="437"/>
                      <a:pt x="216" y="437"/>
                    </a:cubicBezTo>
                    <a:lnTo>
                      <a:pt x="1600" y="437"/>
                    </a:lnTo>
                    <a:cubicBezTo>
                      <a:pt x="1722" y="437"/>
                      <a:pt x="1839" y="344"/>
                      <a:pt x="1839" y="222"/>
                    </a:cubicBezTo>
                    <a:cubicBezTo>
                      <a:pt x="1839" y="100"/>
                      <a:pt x="1722" y="1"/>
                      <a:pt x="1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328;p44"/>
              <p:cNvSpPr/>
              <p:nvPr/>
            </p:nvSpPr>
            <p:spPr>
              <a:xfrm>
                <a:off x="3579592" y="1378123"/>
                <a:ext cx="28514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1018" y="437"/>
                    </a:lnTo>
                    <a:cubicBezTo>
                      <a:pt x="1140" y="437"/>
                      <a:pt x="1239" y="344"/>
                      <a:pt x="1239" y="222"/>
                    </a:cubicBezTo>
                    <a:cubicBezTo>
                      <a:pt x="1239" y="100"/>
                      <a:pt x="1140" y="1"/>
                      <a:pt x="1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329;p44"/>
              <p:cNvSpPr/>
              <p:nvPr/>
            </p:nvSpPr>
            <p:spPr>
              <a:xfrm>
                <a:off x="3479817" y="1378123"/>
                <a:ext cx="86415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38" extrusionOk="0">
                    <a:moveTo>
                      <a:pt x="222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44"/>
                      <a:pt x="100" y="437"/>
                      <a:pt x="222" y="437"/>
                    </a:cubicBezTo>
                    <a:lnTo>
                      <a:pt x="3543" y="437"/>
                    </a:lnTo>
                    <a:cubicBezTo>
                      <a:pt x="3659" y="437"/>
                      <a:pt x="3758" y="344"/>
                      <a:pt x="3758" y="222"/>
                    </a:cubicBezTo>
                    <a:cubicBezTo>
                      <a:pt x="3758" y="100"/>
                      <a:pt x="3659" y="1"/>
                      <a:pt x="3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330;p44"/>
              <p:cNvSpPr/>
              <p:nvPr/>
            </p:nvSpPr>
            <p:spPr>
              <a:xfrm>
                <a:off x="3409084" y="1303504"/>
                <a:ext cx="77447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437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3129" y="437"/>
                    </a:lnTo>
                    <a:cubicBezTo>
                      <a:pt x="3245" y="437"/>
                      <a:pt x="3368" y="338"/>
                      <a:pt x="3368" y="222"/>
                    </a:cubicBezTo>
                    <a:cubicBezTo>
                      <a:pt x="3368" y="100"/>
                      <a:pt x="3245" y="1"/>
                      <a:pt x="3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331;p44"/>
              <p:cNvSpPr/>
              <p:nvPr/>
            </p:nvSpPr>
            <p:spPr>
              <a:xfrm>
                <a:off x="3498811" y="1303504"/>
                <a:ext cx="24490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437" extrusionOk="0">
                    <a:moveTo>
                      <a:pt x="216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38"/>
                      <a:pt x="100" y="437"/>
                      <a:pt x="216" y="437"/>
                    </a:cubicBezTo>
                    <a:lnTo>
                      <a:pt x="850" y="437"/>
                    </a:lnTo>
                    <a:cubicBezTo>
                      <a:pt x="972" y="437"/>
                      <a:pt x="1065" y="338"/>
                      <a:pt x="1065" y="222"/>
                    </a:cubicBezTo>
                    <a:cubicBezTo>
                      <a:pt x="1065" y="100"/>
                      <a:pt x="972" y="1"/>
                      <a:pt x="8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332;p44"/>
              <p:cNvSpPr/>
              <p:nvPr/>
            </p:nvSpPr>
            <p:spPr>
              <a:xfrm>
                <a:off x="3535580" y="1303504"/>
                <a:ext cx="50175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437" extrusionOk="0">
                    <a:moveTo>
                      <a:pt x="216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38"/>
                      <a:pt x="100" y="437"/>
                      <a:pt x="216" y="437"/>
                    </a:cubicBezTo>
                    <a:lnTo>
                      <a:pt x="1961" y="437"/>
                    </a:lnTo>
                    <a:cubicBezTo>
                      <a:pt x="2083" y="437"/>
                      <a:pt x="2182" y="338"/>
                      <a:pt x="2182" y="222"/>
                    </a:cubicBezTo>
                    <a:cubicBezTo>
                      <a:pt x="2182" y="100"/>
                      <a:pt x="2083" y="1"/>
                      <a:pt x="19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333;p44"/>
              <p:cNvSpPr/>
              <p:nvPr/>
            </p:nvSpPr>
            <p:spPr>
              <a:xfrm>
                <a:off x="3409084" y="1327994"/>
                <a:ext cx="4014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437" extrusionOk="0">
                    <a:moveTo>
                      <a:pt x="221" y="0"/>
                    </a:moveTo>
                    <a:cubicBezTo>
                      <a:pt x="99" y="0"/>
                      <a:pt x="0" y="99"/>
                      <a:pt x="0" y="221"/>
                    </a:cubicBezTo>
                    <a:cubicBezTo>
                      <a:pt x="0" y="343"/>
                      <a:pt x="99" y="436"/>
                      <a:pt x="221" y="436"/>
                    </a:cubicBezTo>
                    <a:lnTo>
                      <a:pt x="1530" y="436"/>
                    </a:lnTo>
                    <a:cubicBezTo>
                      <a:pt x="1646" y="436"/>
                      <a:pt x="1745" y="343"/>
                      <a:pt x="1745" y="221"/>
                    </a:cubicBezTo>
                    <a:cubicBezTo>
                      <a:pt x="1745" y="99"/>
                      <a:pt x="1646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334;p44"/>
              <p:cNvSpPr/>
              <p:nvPr/>
            </p:nvSpPr>
            <p:spPr>
              <a:xfrm>
                <a:off x="3461513" y="1327994"/>
                <a:ext cx="6686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437" extrusionOk="0">
                    <a:moveTo>
                      <a:pt x="215" y="0"/>
                    </a:moveTo>
                    <a:cubicBezTo>
                      <a:pt x="93" y="0"/>
                      <a:pt x="0" y="99"/>
                      <a:pt x="0" y="221"/>
                    </a:cubicBezTo>
                    <a:cubicBezTo>
                      <a:pt x="0" y="343"/>
                      <a:pt x="93" y="436"/>
                      <a:pt x="215" y="436"/>
                    </a:cubicBezTo>
                    <a:lnTo>
                      <a:pt x="2687" y="436"/>
                    </a:lnTo>
                    <a:cubicBezTo>
                      <a:pt x="2809" y="436"/>
                      <a:pt x="2908" y="343"/>
                      <a:pt x="2908" y="221"/>
                    </a:cubicBezTo>
                    <a:cubicBezTo>
                      <a:pt x="2908" y="99"/>
                      <a:pt x="2809" y="0"/>
                      <a:pt x="2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335;p44"/>
              <p:cNvSpPr/>
              <p:nvPr/>
            </p:nvSpPr>
            <p:spPr>
              <a:xfrm>
                <a:off x="3539995" y="1327994"/>
                <a:ext cx="63558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437" extrusionOk="0">
                    <a:moveTo>
                      <a:pt x="222" y="0"/>
                    </a:moveTo>
                    <a:cubicBezTo>
                      <a:pt x="100" y="0"/>
                      <a:pt x="1" y="99"/>
                      <a:pt x="1" y="221"/>
                    </a:cubicBezTo>
                    <a:cubicBezTo>
                      <a:pt x="1" y="343"/>
                      <a:pt x="100" y="436"/>
                      <a:pt x="222" y="436"/>
                    </a:cubicBezTo>
                    <a:lnTo>
                      <a:pt x="2548" y="436"/>
                    </a:lnTo>
                    <a:cubicBezTo>
                      <a:pt x="2670" y="436"/>
                      <a:pt x="2763" y="343"/>
                      <a:pt x="2763" y="221"/>
                    </a:cubicBezTo>
                    <a:cubicBezTo>
                      <a:pt x="2763" y="99"/>
                      <a:pt x="2670" y="0"/>
                      <a:pt x="2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" name="群組 52"/>
          <p:cNvGrpSpPr/>
          <p:nvPr/>
        </p:nvGrpSpPr>
        <p:grpSpPr>
          <a:xfrm>
            <a:off x="857429" y="3145426"/>
            <a:ext cx="1104605" cy="945795"/>
            <a:chOff x="857429" y="3145426"/>
            <a:chExt cx="1104605" cy="945795"/>
          </a:xfrm>
        </p:grpSpPr>
        <p:sp>
          <p:nvSpPr>
            <p:cNvPr id="54" name="Google Shape;1308;p44"/>
            <p:cNvSpPr/>
            <p:nvPr/>
          </p:nvSpPr>
          <p:spPr>
            <a:xfrm>
              <a:off x="857429" y="3145426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5" name="圖片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4980" y="3289688"/>
              <a:ext cx="634816" cy="634816"/>
            </a:xfrm>
            <a:prstGeom prst="rect">
              <a:avLst/>
            </a:prstGeom>
          </p:spPr>
        </p:pic>
      </p:grpSp>
      <p:grpSp>
        <p:nvGrpSpPr>
          <p:cNvPr id="56" name="群組 55"/>
          <p:cNvGrpSpPr/>
          <p:nvPr/>
        </p:nvGrpSpPr>
        <p:grpSpPr>
          <a:xfrm>
            <a:off x="817679" y="1636818"/>
            <a:ext cx="1104605" cy="945795"/>
            <a:chOff x="817679" y="1636818"/>
            <a:chExt cx="1104605" cy="945795"/>
          </a:xfrm>
        </p:grpSpPr>
        <p:sp>
          <p:nvSpPr>
            <p:cNvPr id="57" name="Google Shape;1308;p44"/>
            <p:cNvSpPr/>
            <p:nvPr/>
          </p:nvSpPr>
          <p:spPr>
            <a:xfrm>
              <a:off x="817679" y="1636818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3865" y="1766649"/>
              <a:ext cx="633815" cy="633815"/>
            </a:xfrm>
            <a:prstGeom prst="rect">
              <a:avLst/>
            </a:prstGeom>
          </p:spPr>
        </p:pic>
      </p:grpSp>
      <p:sp>
        <p:nvSpPr>
          <p:cNvPr id="59" name="矩形 58"/>
          <p:cNvSpPr/>
          <p:nvPr/>
        </p:nvSpPr>
        <p:spPr>
          <a:xfrm>
            <a:off x="3214704" y="3992542"/>
            <a:ext cx="3041315" cy="82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4603672" y="3105142"/>
            <a:ext cx="1104605" cy="945795"/>
            <a:chOff x="5633474" y="1535077"/>
            <a:chExt cx="1104605" cy="945795"/>
          </a:xfrm>
        </p:grpSpPr>
        <p:sp>
          <p:nvSpPr>
            <p:cNvPr id="21" name="Google Shape;1308;p44"/>
            <p:cNvSpPr/>
            <p:nvPr/>
          </p:nvSpPr>
          <p:spPr>
            <a:xfrm>
              <a:off x="5633474" y="1535077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09;p44"/>
            <p:cNvSpPr/>
            <p:nvPr/>
          </p:nvSpPr>
          <p:spPr>
            <a:xfrm>
              <a:off x="5816711" y="1769252"/>
              <a:ext cx="771466" cy="474387"/>
            </a:xfrm>
            <a:custGeom>
              <a:avLst/>
              <a:gdLst/>
              <a:ahLst/>
              <a:cxnLst/>
              <a:rect l="l" t="t" r="r" b="b"/>
              <a:pathLst>
                <a:path w="14924" h="10446" extrusionOk="0">
                  <a:moveTo>
                    <a:pt x="7270" y="1937"/>
                  </a:moveTo>
                  <a:lnTo>
                    <a:pt x="7270" y="2664"/>
                  </a:lnTo>
                  <a:lnTo>
                    <a:pt x="6514" y="2664"/>
                  </a:lnTo>
                  <a:lnTo>
                    <a:pt x="6514" y="1937"/>
                  </a:lnTo>
                  <a:close/>
                  <a:moveTo>
                    <a:pt x="6078" y="3101"/>
                  </a:moveTo>
                  <a:lnTo>
                    <a:pt x="6078" y="3804"/>
                  </a:lnTo>
                  <a:lnTo>
                    <a:pt x="5327" y="3804"/>
                  </a:lnTo>
                  <a:lnTo>
                    <a:pt x="5327" y="3101"/>
                  </a:lnTo>
                  <a:close/>
                  <a:moveTo>
                    <a:pt x="7270" y="3101"/>
                  </a:moveTo>
                  <a:lnTo>
                    <a:pt x="7270" y="3804"/>
                  </a:lnTo>
                  <a:lnTo>
                    <a:pt x="6514" y="3804"/>
                  </a:lnTo>
                  <a:lnTo>
                    <a:pt x="6514" y="3101"/>
                  </a:lnTo>
                  <a:close/>
                  <a:moveTo>
                    <a:pt x="436" y="3758"/>
                  </a:moveTo>
                  <a:lnTo>
                    <a:pt x="942" y="5985"/>
                  </a:lnTo>
                  <a:lnTo>
                    <a:pt x="942" y="6322"/>
                  </a:lnTo>
                  <a:lnTo>
                    <a:pt x="797" y="6322"/>
                  </a:lnTo>
                  <a:cubicBezTo>
                    <a:pt x="605" y="6322"/>
                    <a:pt x="436" y="6154"/>
                    <a:pt x="436" y="5939"/>
                  </a:cubicBezTo>
                  <a:lnTo>
                    <a:pt x="436" y="3758"/>
                  </a:lnTo>
                  <a:close/>
                  <a:moveTo>
                    <a:pt x="12161" y="1524"/>
                  </a:moveTo>
                  <a:cubicBezTo>
                    <a:pt x="12329" y="1524"/>
                    <a:pt x="12452" y="1647"/>
                    <a:pt x="12452" y="1815"/>
                  </a:cubicBezTo>
                  <a:lnTo>
                    <a:pt x="12452" y="4578"/>
                  </a:lnTo>
                  <a:cubicBezTo>
                    <a:pt x="12452" y="4700"/>
                    <a:pt x="12550" y="4799"/>
                    <a:pt x="12673" y="4799"/>
                  </a:cubicBezTo>
                  <a:cubicBezTo>
                    <a:pt x="12795" y="4799"/>
                    <a:pt x="12888" y="4700"/>
                    <a:pt x="12888" y="4578"/>
                  </a:cubicBezTo>
                  <a:lnTo>
                    <a:pt x="12888" y="2932"/>
                  </a:lnTo>
                  <a:cubicBezTo>
                    <a:pt x="12888" y="2763"/>
                    <a:pt x="13033" y="2618"/>
                    <a:pt x="13202" y="2618"/>
                  </a:cubicBezTo>
                  <a:cubicBezTo>
                    <a:pt x="13277" y="2618"/>
                    <a:pt x="13347" y="2641"/>
                    <a:pt x="13423" y="2688"/>
                  </a:cubicBezTo>
                  <a:cubicBezTo>
                    <a:pt x="13469" y="2763"/>
                    <a:pt x="13522" y="2833"/>
                    <a:pt x="13522" y="2909"/>
                  </a:cubicBezTo>
                  <a:lnTo>
                    <a:pt x="13522" y="6904"/>
                  </a:lnTo>
                  <a:cubicBezTo>
                    <a:pt x="13522" y="7218"/>
                    <a:pt x="13400" y="7509"/>
                    <a:pt x="13179" y="7730"/>
                  </a:cubicBezTo>
                  <a:cubicBezTo>
                    <a:pt x="13109" y="7829"/>
                    <a:pt x="13056" y="7945"/>
                    <a:pt x="13056" y="8044"/>
                  </a:cubicBezTo>
                  <a:lnTo>
                    <a:pt x="13056" y="10010"/>
                  </a:lnTo>
                  <a:lnTo>
                    <a:pt x="10468" y="10010"/>
                  </a:lnTo>
                  <a:lnTo>
                    <a:pt x="10468" y="8090"/>
                  </a:lnTo>
                  <a:cubicBezTo>
                    <a:pt x="10468" y="7945"/>
                    <a:pt x="10416" y="7776"/>
                    <a:pt x="10294" y="7707"/>
                  </a:cubicBezTo>
                  <a:lnTo>
                    <a:pt x="9567" y="7270"/>
                  </a:lnTo>
                  <a:cubicBezTo>
                    <a:pt x="9329" y="7148"/>
                    <a:pt x="9131" y="6956"/>
                    <a:pt x="8985" y="6735"/>
                  </a:cubicBezTo>
                  <a:lnTo>
                    <a:pt x="8020" y="5427"/>
                  </a:lnTo>
                  <a:lnTo>
                    <a:pt x="8165" y="5427"/>
                  </a:lnTo>
                  <a:cubicBezTo>
                    <a:pt x="8201" y="5421"/>
                    <a:pt x="8236" y="5418"/>
                    <a:pt x="8269" y="5418"/>
                  </a:cubicBezTo>
                  <a:cubicBezTo>
                    <a:pt x="8371" y="5418"/>
                    <a:pt x="8462" y="5445"/>
                    <a:pt x="8549" y="5502"/>
                  </a:cubicBezTo>
                  <a:lnTo>
                    <a:pt x="9666" y="6131"/>
                  </a:lnTo>
                  <a:cubicBezTo>
                    <a:pt x="9704" y="6154"/>
                    <a:pt x="9746" y="6165"/>
                    <a:pt x="9785" y="6165"/>
                  </a:cubicBezTo>
                  <a:cubicBezTo>
                    <a:pt x="9824" y="6165"/>
                    <a:pt x="9861" y="6154"/>
                    <a:pt x="9887" y="6131"/>
                  </a:cubicBezTo>
                  <a:cubicBezTo>
                    <a:pt x="9957" y="6084"/>
                    <a:pt x="10003" y="6008"/>
                    <a:pt x="10003" y="5939"/>
                  </a:cubicBezTo>
                  <a:lnTo>
                    <a:pt x="10003" y="5549"/>
                  </a:lnTo>
                  <a:cubicBezTo>
                    <a:pt x="10003" y="5526"/>
                    <a:pt x="10003" y="5502"/>
                    <a:pt x="9980" y="5473"/>
                  </a:cubicBezTo>
                  <a:lnTo>
                    <a:pt x="9131" y="2856"/>
                  </a:lnTo>
                  <a:cubicBezTo>
                    <a:pt x="9084" y="2688"/>
                    <a:pt x="9183" y="2519"/>
                    <a:pt x="9352" y="2472"/>
                  </a:cubicBezTo>
                  <a:cubicBezTo>
                    <a:pt x="9382" y="2461"/>
                    <a:pt x="9414" y="2456"/>
                    <a:pt x="9446" y="2456"/>
                  </a:cubicBezTo>
                  <a:cubicBezTo>
                    <a:pt x="9564" y="2456"/>
                    <a:pt x="9682" y="2531"/>
                    <a:pt x="9741" y="2664"/>
                  </a:cubicBezTo>
                  <a:lnTo>
                    <a:pt x="10370" y="4630"/>
                  </a:lnTo>
                  <a:cubicBezTo>
                    <a:pt x="10389" y="4728"/>
                    <a:pt x="10479" y="4781"/>
                    <a:pt x="10566" y="4781"/>
                  </a:cubicBezTo>
                  <a:cubicBezTo>
                    <a:pt x="10582" y="4781"/>
                    <a:pt x="10598" y="4779"/>
                    <a:pt x="10614" y="4775"/>
                  </a:cubicBezTo>
                  <a:cubicBezTo>
                    <a:pt x="10707" y="4775"/>
                    <a:pt x="10806" y="4677"/>
                    <a:pt x="10806" y="4578"/>
                  </a:cubicBezTo>
                  <a:lnTo>
                    <a:pt x="10806" y="1815"/>
                  </a:lnTo>
                  <a:cubicBezTo>
                    <a:pt x="10806" y="1647"/>
                    <a:pt x="10928" y="1524"/>
                    <a:pt x="11096" y="1524"/>
                  </a:cubicBezTo>
                  <a:cubicBezTo>
                    <a:pt x="11265" y="1524"/>
                    <a:pt x="11411" y="1647"/>
                    <a:pt x="11411" y="1815"/>
                  </a:cubicBezTo>
                  <a:lnTo>
                    <a:pt x="11411" y="4578"/>
                  </a:lnTo>
                  <a:cubicBezTo>
                    <a:pt x="11411" y="4700"/>
                    <a:pt x="11509" y="4799"/>
                    <a:pt x="11632" y="4799"/>
                  </a:cubicBezTo>
                  <a:cubicBezTo>
                    <a:pt x="11748" y="4799"/>
                    <a:pt x="11847" y="4700"/>
                    <a:pt x="11847" y="4578"/>
                  </a:cubicBezTo>
                  <a:lnTo>
                    <a:pt x="11847" y="1815"/>
                  </a:lnTo>
                  <a:cubicBezTo>
                    <a:pt x="11847" y="1647"/>
                    <a:pt x="11992" y="1524"/>
                    <a:pt x="12161" y="1524"/>
                  </a:cubicBezTo>
                  <a:close/>
                  <a:moveTo>
                    <a:pt x="797" y="1"/>
                  </a:moveTo>
                  <a:cubicBezTo>
                    <a:pt x="361" y="1"/>
                    <a:pt x="0" y="361"/>
                    <a:pt x="0" y="798"/>
                  </a:cubicBezTo>
                  <a:lnTo>
                    <a:pt x="0" y="5939"/>
                  </a:lnTo>
                  <a:cubicBezTo>
                    <a:pt x="0" y="6398"/>
                    <a:pt x="361" y="6759"/>
                    <a:pt x="797" y="6759"/>
                  </a:cubicBezTo>
                  <a:lnTo>
                    <a:pt x="942" y="6759"/>
                  </a:lnTo>
                  <a:lnTo>
                    <a:pt x="942" y="6904"/>
                  </a:lnTo>
                  <a:cubicBezTo>
                    <a:pt x="942" y="7340"/>
                    <a:pt x="1088" y="7730"/>
                    <a:pt x="1378" y="8044"/>
                  </a:cubicBezTo>
                  <a:lnTo>
                    <a:pt x="1402" y="8044"/>
                  </a:lnTo>
                  <a:lnTo>
                    <a:pt x="1402" y="8916"/>
                  </a:lnTo>
                  <a:cubicBezTo>
                    <a:pt x="1402" y="9038"/>
                    <a:pt x="1501" y="9137"/>
                    <a:pt x="1623" y="9137"/>
                  </a:cubicBezTo>
                  <a:cubicBezTo>
                    <a:pt x="1745" y="9137"/>
                    <a:pt x="1838" y="9038"/>
                    <a:pt x="1838" y="8916"/>
                  </a:cubicBezTo>
                  <a:lnTo>
                    <a:pt x="1838" y="8044"/>
                  </a:lnTo>
                  <a:cubicBezTo>
                    <a:pt x="1838" y="7945"/>
                    <a:pt x="1791" y="7829"/>
                    <a:pt x="1692" y="7730"/>
                  </a:cubicBezTo>
                  <a:cubicBezTo>
                    <a:pt x="1501" y="7509"/>
                    <a:pt x="1378" y="7218"/>
                    <a:pt x="1378" y="6904"/>
                  </a:cubicBezTo>
                  <a:lnTo>
                    <a:pt x="1378" y="5962"/>
                  </a:lnTo>
                  <a:lnTo>
                    <a:pt x="1378" y="5910"/>
                  </a:lnTo>
                  <a:lnTo>
                    <a:pt x="820" y="3467"/>
                  </a:lnTo>
                  <a:cubicBezTo>
                    <a:pt x="797" y="3391"/>
                    <a:pt x="820" y="3292"/>
                    <a:pt x="872" y="3223"/>
                  </a:cubicBezTo>
                  <a:cubicBezTo>
                    <a:pt x="896" y="3176"/>
                    <a:pt x="965" y="3124"/>
                    <a:pt x="1041" y="3101"/>
                  </a:cubicBezTo>
                  <a:cubicBezTo>
                    <a:pt x="1066" y="3094"/>
                    <a:pt x="1090" y="3091"/>
                    <a:pt x="1112" y="3091"/>
                  </a:cubicBezTo>
                  <a:cubicBezTo>
                    <a:pt x="1174" y="3091"/>
                    <a:pt x="1228" y="3113"/>
                    <a:pt x="1280" y="3147"/>
                  </a:cubicBezTo>
                  <a:cubicBezTo>
                    <a:pt x="1355" y="3176"/>
                    <a:pt x="1402" y="3246"/>
                    <a:pt x="1425" y="3322"/>
                  </a:cubicBezTo>
                  <a:lnTo>
                    <a:pt x="1745" y="4723"/>
                  </a:lnTo>
                  <a:cubicBezTo>
                    <a:pt x="1765" y="4828"/>
                    <a:pt x="1836" y="4898"/>
                    <a:pt x="1918" y="4898"/>
                  </a:cubicBezTo>
                  <a:cubicBezTo>
                    <a:pt x="1931" y="4898"/>
                    <a:pt x="1946" y="4896"/>
                    <a:pt x="1960" y="4892"/>
                  </a:cubicBezTo>
                  <a:cubicBezTo>
                    <a:pt x="2082" y="4892"/>
                    <a:pt x="2152" y="4799"/>
                    <a:pt x="2152" y="4677"/>
                  </a:cubicBezTo>
                  <a:lnTo>
                    <a:pt x="2152" y="1815"/>
                  </a:lnTo>
                  <a:cubicBezTo>
                    <a:pt x="2152" y="1647"/>
                    <a:pt x="2297" y="1524"/>
                    <a:pt x="2472" y="1524"/>
                  </a:cubicBezTo>
                  <a:cubicBezTo>
                    <a:pt x="2640" y="1524"/>
                    <a:pt x="2786" y="1647"/>
                    <a:pt x="2786" y="1815"/>
                  </a:cubicBezTo>
                  <a:lnTo>
                    <a:pt x="2786" y="4578"/>
                  </a:lnTo>
                  <a:cubicBezTo>
                    <a:pt x="2786" y="4700"/>
                    <a:pt x="2879" y="4799"/>
                    <a:pt x="3001" y="4799"/>
                  </a:cubicBezTo>
                  <a:cubicBezTo>
                    <a:pt x="3123" y="4799"/>
                    <a:pt x="3222" y="4700"/>
                    <a:pt x="3222" y="4578"/>
                  </a:cubicBezTo>
                  <a:lnTo>
                    <a:pt x="3222" y="1815"/>
                  </a:lnTo>
                  <a:cubicBezTo>
                    <a:pt x="3222" y="1647"/>
                    <a:pt x="3367" y="1524"/>
                    <a:pt x="3536" y="1524"/>
                  </a:cubicBezTo>
                  <a:cubicBezTo>
                    <a:pt x="3705" y="1524"/>
                    <a:pt x="3827" y="1647"/>
                    <a:pt x="3827" y="1815"/>
                  </a:cubicBezTo>
                  <a:lnTo>
                    <a:pt x="3827" y="4578"/>
                  </a:lnTo>
                  <a:cubicBezTo>
                    <a:pt x="3827" y="4700"/>
                    <a:pt x="3926" y="4799"/>
                    <a:pt x="4042" y="4799"/>
                  </a:cubicBezTo>
                  <a:cubicBezTo>
                    <a:pt x="4164" y="4799"/>
                    <a:pt x="4263" y="4700"/>
                    <a:pt x="4263" y="4578"/>
                  </a:cubicBezTo>
                  <a:lnTo>
                    <a:pt x="4263" y="2496"/>
                  </a:lnTo>
                  <a:cubicBezTo>
                    <a:pt x="4263" y="2420"/>
                    <a:pt x="4310" y="2327"/>
                    <a:pt x="4362" y="2275"/>
                  </a:cubicBezTo>
                  <a:cubicBezTo>
                    <a:pt x="4432" y="2228"/>
                    <a:pt x="4507" y="2182"/>
                    <a:pt x="4600" y="2182"/>
                  </a:cubicBezTo>
                  <a:cubicBezTo>
                    <a:pt x="4746" y="2205"/>
                    <a:pt x="4891" y="2350"/>
                    <a:pt x="4891" y="2519"/>
                  </a:cubicBezTo>
                  <a:lnTo>
                    <a:pt x="4891" y="5863"/>
                  </a:lnTo>
                  <a:cubicBezTo>
                    <a:pt x="4891" y="5962"/>
                    <a:pt x="4943" y="6055"/>
                    <a:pt x="5013" y="6107"/>
                  </a:cubicBezTo>
                  <a:cubicBezTo>
                    <a:pt x="5063" y="6131"/>
                    <a:pt x="5111" y="6142"/>
                    <a:pt x="5159" y="6142"/>
                  </a:cubicBezTo>
                  <a:cubicBezTo>
                    <a:pt x="5207" y="6142"/>
                    <a:pt x="5255" y="6131"/>
                    <a:pt x="5304" y="6107"/>
                  </a:cubicBezTo>
                  <a:lnTo>
                    <a:pt x="6345" y="5526"/>
                  </a:lnTo>
                  <a:cubicBezTo>
                    <a:pt x="6420" y="5469"/>
                    <a:pt x="6521" y="5441"/>
                    <a:pt x="6618" y="5441"/>
                  </a:cubicBezTo>
                  <a:cubicBezTo>
                    <a:pt x="6650" y="5441"/>
                    <a:pt x="6681" y="5444"/>
                    <a:pt x="6711" y="5450"/>
                  </a:cubicBezTo>
                  <a:lnTo>
                    <a:pt x="6880" y="5450"/>
                  </a:lnTo>
                  <a:lnTo>
                    <a:pt x="5909" y="6782"/>
                  </a:lnTo>
                  <a:cubicBezTo>
                    <a:pt x="5740" y="7003"/>
                    <a:pt x="5548" y="7172"/>
                    <a:pt x="5327" y="7317"/>
                  </a:cubicBezTo>
                  <a:lnTo>
                    <a:pt x="4600" y="7730"/>
                  </a:lnTo>
                  <a:cubicBezTo>
                    <a:pt x="4507" y="7800"/>
                    <a:pt x="4432" y="7922"/>
                    <a:pt x="4432" y="8044"/>
                  </a:cubicBezTo>
                  <a:lnTo>
                    <a:pt x="4432" y="10010"/>
                  </a:lnTo>
                  <a:lnTo>
                    <a:pt x="1838" y="10010"/>
                  </a:lnTo>
                  <a:lnTo>
                    <a:pt x="1838" y="9957"/>
                  </a:lnTo>
                  <a:cubicBezTo>
                    <a:pt x="1838" y="9835"/>
                    <a:pt x="1745" y="9742"/>
                    <a:pt x="1623" y="9742"/>
                  </a:cubicBezTo>
                  <a:cubicBezTo>
                    <a:pt x="1501" y="9742"/>
                    <a:pt x="1402" y="9835"/>
                    <a:pt x="1402" y="9957"/>
                  </a:cubicBezTo>
                  <a:lnTo>
                    <a:pt x="1402" y="10079"/>
                  </a:lnTo>
                  <a:cubicBezTo>
                    <a:pt x="1402" y="10271"/>
                    <a:pt x="1547" y="10446"/>
                    <a:pt x="1768" y="10446"/>
                  </a:cubicBezTo>
                  <a:lnTo>
                    <a:pt x="4507" y="10446"/>
                  </a:lnTo>
                  <a:cubicBezTo>
                    <a:pt x="4699" y="10446"/>
                    <a:pt x="4868" y="10271"/>
                    <a:pt x="4868" y="10079"/>
                  </a:cubicBezTo>
                  <a:lnTo>
                    <a:pt x="4868" y="8090"/>
                  </a:lnTo>
                  <a:lnTo>
                    <a:pt x="5548" y="7683"/>
                  </a:lnTo>
                  <a:cubicBezTo>
                    <a:pt x="5816" y="7509"/>
                    <a:pt x="6054" y="7294"/>
                    <a:pt x="6275" y="7026"/>
                  </a:cubicBezTo>
                  <a:lnTo>
                    <a:pt x="6467" y="6759"/>
                  </a:lnTo>
                  <a:lnTo>
                    <a:pt x="8433" y="6759"/>
                  </a:lnTo>
                  <a:lnTo>
                    <a:pt x="8625" y="7003"/>
                  </a:lnTo>
                  <a:cubicBezTo>
                    <a:pt x="8817" y="7270"/>
                    <a:pt x="9061" y="7486"/>
                    <a:pt x="9352" y="7654"/>
                  </a:cubicBezTo>
                  <a:lnTo>
                    <a:pt x="10032" y="8044"/>
                  </a:lnTo>
                  <a:lnTo>
                    <a:pt x="10032" y="8090"/>
                  </a:lnTo>
                  <a:lnTo>
                    <a:pt x="10032" y="10079"/>
                  </a:lnTo>
                  <a:cubicBezTo>
                    <a:pt x="10032" y="10271"/>
                    <a:pt x="10201" y="10446"/>
                    <a:pt x="10393" y="10446"/>
                  </a:cubicBezTo>
                  <a:lnTo>
                    <a:pt x="13132" y="10446"/>
                  </a:lnTo>
                  <a:cubicBezTo>
                    <a:pt x="13324" y="10446"/>
                    <a:pt x="13493" y="10271"/>
                    <a:pt x="13493" y="10079"/>
                  </a:cubicBezTo>
                  <a:lnTo>
                    <a:pt x="13493" y="8044"/>
                  </a:lnTo>
                  <a:cubicBezTo>
                    <a:pt x="13783" y="7730"/>
                    <a:pt x="13958" y="7340"/>
                    <a:pt x="13958" y="6904"/>
                  </a:cubicBezTo>
                  <a:lnTo>
                    <a:pt x="13958" y="6759"/>
                  </a:lnTo>
                  <a:lnTo>
                    <a:pt x="14126" y="6759"/>
                  </a:lnTo>
                  <a:cubicBezTo>
                    <a:pt x="14563" y="6759"/>
                    <a:pt x="14923" y="6398"/>
                    <a:pt x="14923" y="5939"/>
                  </a:cubicBezTo>
                  <a:lnTo>
                    <a:pt x="14923" y="798"/>
                  </a:lnTo>
                  <a:cubicBezTo>
                    <a:pt x="14923" y="361"/>
                    <a:pt x="14563" y="1"/>
                    <a:pt x="14126" y="1"/>
                  </a:cubicBezTo>
                  <a:lnTo>
                    <a:pt x="12475" y="1"/>
                  </a:lnTo>
                  <a:cubicBezTo>
                    <a:pt x="12359" y="1"/>
                    <a:pt x="12260" y="94"/>
                    <a:pt x="12260" y="216"/>
                  </a:cubicBezTo>
                  <a:cubicBezTo>
                    <a:pt x="12260" y="338"/>
                    <a:pt x="12359" y="437"/>
                    <a:pt x="12475" y="437"/>
                  </a:cubicBezTo>
                  <a:lnTo>
                    <a:pt x="14126" y="437"/>
                  </a:lnTo>
                  <a:cubicBezTo>
                    <a:pt x="14318" y="437"/>
                    <a:pt x="14487" y="606"/>
                    <a:pt x="14487" y="798"/>
                  </a:cubicBezTo>
                  <a:lnTo>
                    <a:pt x="14487" y="5939"/>
                  </a:lnTo>
                  <a:cubicBezTo>
                    <a:pt x="14487" y="6154"/>
                    <a:pt x="14318" y="6322"/>
                    <a:pt x="14126" y="6322"/>
                  </a:cubicBezTo>
                  <a:lnTo>
                    <a:pt x="13958" y="6322"/>
                  </a:lnTo>
                  <a:lnTo>
                    <a:pt x="13958" y="2909"/>
                  </a:lnTo>
                  <a:cubicBezTo>
                    <a:pt x="13958" y="2711"/>
                    <a:pt x="13882" y="2519"/>
                    <a:pt x="13737" y="2374"/>
                  </a:cubicBezTo>
                  <a:cubicBezTo>
                    <a:pt x="13590" y="2247"/>
                    <a:pt x="13442" y="2177"/>
                    <a:pt x="13260" y="2177"/>
                  </a:cubicBezTo>
                  <a:cubicBezTo>
                    <a:pt x="13234" y="2177"/>
                    <a:pt x="13206" y="2179"/>
                    <a:pt x="13179" y="2182"/>
                  </a:cubicBezTo>
                  <a:cubicBezTo>
                    <a:pt x="13085" y="2182"/>
                    <a:pt x="12987" y="2205"/>
                    <a:pt x="12888" y="2228"/>
                  </a:cubicBezTo>
                  <a:lnTo>
                    <a:pt x="12888" y="1815"/>
                  </a:lnTo>
                  <a:cubicBezTo>
                    <a:pt x="12888" y="1402"/>
                    <a:pt x="12574" y="1088"/>
                    <a:pt x="12161" y="1088"/>
                  </a:cubicBezTo>
                  <a:cubicBezTo>
                    <a:pt x="11946" y="1088"/>
                    <a:pt x="11777" y="1164"/>
                    <a:pt x="11632" y="1309"/>
                  </a:cubicBezTo>
                  <a:cubicBezTo>
                    <a:pt x="11486" y="1164"/>
                    <a:pt x="11312" y="1088"/>
                    <a:pt x="11096" y="1088"/>
                  </a:cubicBezTo>
                  <a:cubicBezTo>
                    <a:pt x="10684" y="1088"/>
                    <a:pt x="10370" y="1402"/>
                    <a:pt x="10370" y="1815"/>
                  </a:cubicBezTo>
                  <a:lnTo>
                    <a:pt x="10370" y="3176"/>
                  </a:lnTo>
                  <a:lnTo>
                    <a:pt x="10149" y="2542"/>
                  </a:lnTo>
                  <a:cubicBezTo>
                    <a:pt x="10056" y="2212"/>
                    <a:pt x="9758" y="2023"/>
                    <a:pt x="9443" y="2023"/>
                  </a:cubicBezTo>
                  <a:cubicBezTo>
                    <a:pt x="9364" y="2023"/>
                    <a:pt x="9284" y="2035"/>
                    <a:pt x="9206" y="2060"/>
                  </a:cubicBezTo>
                  <a:cubicBezTo>
                    <a:pt x="8817" y="2182"/>
                    <a:pt x="8602" y="2595"/>
                    <a:pt x="8724" y="3002"/>
                  </a:cubicBezTo>
                  <a:lnTo>
                    <a:pt x="9567" y="5572"/>
                  </a:lnTo>
                  <a:lnTo>
                    <a:pt x="8770" y="5113"/>
                  </a:lnTo>
                  <a:cubicBezTo>
                    <a:pt x="8611" y="5031"/>
                    <a:pt x="8432" y="4985"/>
                    <a:pt x="8252" y="4985"/>
                  </a:cubicBezTo>
                  <a:cubicBezTo>
                    <a:pt x="8216" y="4985"/>
                    <a:pt x="8179" y="4987"/>
                    <a:pt x="8142" y="4991"/>
                  </a:cubicBezTo>
                  <a:lnTo>
                    <a:pt x="7968" y="4991"/>
                  </a:lnTo>
                  <a:cubicBezTo>
                    <a:pt x="7799" y="5014"/>
                    <a:pt x="7677" y="5113"/>
                    <a:pt x="7607" y="5258"/>
                  </a:cubicBezTo>
                  <a:cubicBezTo>
                    <a:pt x="7531" y="5404"/>
                    <a:pt x="7561" y="5572"/>
                    <a:pt x="7654" y="5694"/>
                  </a:cubicBezTo>
                  <a:lnTo>
                    <a:pt x="8113" y="6322"/>
                  </a:lnTo>
                  <a:lnTo>
                    <a:pt x="6804" y="6322"/>
                  </a:lnTo>
                  <a:lnTo>
                    <a:pt x="7241" y="5718"/>
                  </a:lnTo>
                  <a:cubicBezTo>
                    <a:pt x="7316" y="5595"/>
                    <a:pt x="7340" y="5427"/>
                    <a:pt x="7293" y="5281"/>
                  </a:cubicBezTo>
                  <a:cubicBezTo>
                    <a:pt x="7217" y="5136"/>
                    <a:pt x="7072" y="5037"/>
                    <a:pt x="6927" y="5037"/>
                  </a:cubicBezTo>
                  <a:lnTo>
                    <a:pt x="6758" y="5014"/>
                  </a:lnTo>
                  <a:cubicBezTo>
                    <a:pt x="6721" y="5010"/>
                    <a:pt x="6685" y="5008"/>
                    <a:pt x="6648" y="5008"/>
                  </a:cubicBezTo>
                  <a:cubicBezTo>
                    <a:pt x="6468" y="5008"/>
                    <a:pt x="6289" y="5054"/>
                    <a:pt x="6130" y="5136"/>
                  </a:cubicBezTo>
                  <a:lnTo>
                    <a:pt x="5327" y="5595"/>
                  </a:lnTo>
                  <a:lnTo>
                    <a:pt x="5327" y="4240"/>
                  </a:lnTo>
                  <a:lnTo>
                    <a:pt x="6078" y="4240"/>
                  </a:lnTo>
                  <a:lnTo>
                    <a:pt x="6078" y="4601"/>
                  </a:lnTo>
                  <a:cubicBezTo>
                    <a:pt x="6078" y="4723"/>
                    <a:pt x="6176" y="4822"/>
                    <a:pt x="6299" y="4822"/>
                  </a:cubicBezTo>
                  <a:cubicBezTo>
                    <a:pt x="6421" y="4822"/>
                    <a:pt x="6514" y="4723"/>
                    <a:pt x="6514" y="4601"/>
                  </a:cubicBezTo>
                  <a:lnTo>
                    <a:pt x="6514" y="4240"/>
                  </a:lnTo>
                  <a:lnTo>
                    <a:pt x="7270" y="4240"/>
                  </a:lnTo>
                  <a:lnTo>
                    <a:pt x="7270" y="4601"/>
                  </a:lnTo>
                  <a:cubicBezTo>
                    <a:pt x="7270" y="4723"/>
                    <a:pt x="7363" y="4822"/>
                    <a:pt x="7485" y="4822"/>
                  </a:cubicBezTo>
                  <a:cubicBezTo>
                    <a:pt x="7607" y="4822"/>
                    <a:pt x="7706" y="4723"/>
                    <a:pt x="7706" y="4601"/>
                  </a:cubicBezTo>
                  <a:lnTo>
                    <a:pt x="7706" y="4240"/>
                  </a:lnTo>
                  <a:lnTo>
                    <a:pt x="8235" y="4240"/>
                  </a:lnTo>
                  <a:cubicBezTo>
                    <a:pt x="8357" y="4240"/>
                    <a:pt x="8456" y="4142"/>
                    <a:pt x="8456" y="4019"/>
                  </a:cubicBezTo>
                  <a:cubicBezTo>
                    <a:pt x="8456" y="3903"/>
                    <a:pt x="8357" y="3804"/>
                    <a:pt x="8235" y="3804"/>
                  </a:cubicBezTo>
                  <a:lnTo>
                    <a:pt x="7706" y="3804"/>
                  </a:lnTo>
                  <a:lnTo>
                    <a:pt x="7706" y="3101"/>
                  </a:lnTo>
                  <a:lnTo>
                    <a:pt x="7822" y="3101"/>
                  </a:lnTo>
                  <a:cubicBezTo>
                    <a:pt x="7944" y="3101"/>
                    <a:pt x="8043" y="3002"/>
                    <a:pt x="8043" y="2885"/>
                  </a:cubicBezTo>
                  <a:cubicBezTo>
                    <a:pt x="8043" y="2763"/>
                    <a:pt x="7944" y="2664"/>
                    <a:pt x="7822" y="2664"/>
                  </a:cubicBezTo>
                  <a:lnTo>
                    <a:pt x="7706" y="2664"/>
                  </a:lnTo>
                  <a:lnTo>
                    <a:pt x="7706" y="1937"/>
                  </a:lnTo>
                  <a:lnTo>
                    <a:pt x="8648" y="1937"/>
                  </a:lnTo>
                  <a:cubicBezTo>
                    <a:pt x="8770" y="1937"/>
                    <a:pt x="8869" y="1839"/>
                    <a:pt x="8869" y="1722"/>
                  </a:cubicBezTo>
                  <a:cubicBezTo>
                    <a:pt x="8869" y="1600"/>
                    <a:pt x="8770" y="1501"/>
                    <a:pt x="8648" y="1501"/>
                  </a:cubicBezTo>
                  <a:lnTo>
                    <a:pt x="7706" y="1501"/>
                  </a:lnTo>
                  <a:lnTo>
                    <a:pt x="7706" y="1356"/>
                  </a:lnTo>
                  <a:cubicBezTo>
                    <a:pt x="7706" y="1234"/>
                    <a:pt x="7607" y="1141"/>
                    <a:pt x="7485" y="1141"/>
                  </a:cubicBezTo>
                  <a:cubicBezTo>
                    <a:pt x="7363" y="1141"/>
                    <a:pt x="7270" y="1234"/>
                    <a:pt x="7270" y="1356"/>
                  </a:cubicBezTo>
                  <a:lnTo>
                    <a:pt x="7270" y="1501"/>
                  </a:lnTo>
                  <a:lnTo>
                    <a:pt x="6514" y="1501"/>
                  </a:lnTo>
                  <a:lnTo>
                    <a:pt x="6514" y="1356"/>
                  </a:lnTo>
                  <a:cubicBezTo>
                    <a:pt x="6514" y="1234"/>
                    <a:pt x="6421" y="1141"/>
                    <a:pt x="6299" y="1141"/>
                  </a:cubicBezTo>
                  <a:cubicBezTo>
                    <a:pt x="6176" y="1141"/>
                    <a:pt x="6078" y="1234"/>
                    <a:pt x="6078" y="1356"/>
                  </a:cubicBezTo>
                  <a:lnTo>
                    <a:pt x="6078" y="1501"/>
                  </a:lnTo>
                  <a:lnTo>
                    <a:pt x="5862" y="1501"/>
                  </a:lnTo>
                  <a:cubicBezTo>
                    <a:pt x="5740" y="1501"/>
                    <a:pt x="5641" y="1600"/>
                    <a:pt x="5641" y="1722"/>
                  </a:cubicBezTo>
                  <a:cubicBezTo>
                    <a:pt x="5641" y="1839"/>
                    <a:pt x="5740" y="1937"/>
                    <a:pt x="5862" y="1937"/>
                  </a:cubicBezTo>
                  <a:lnTo>
                    <a:pt x="6078" y="1937"/>
                  </a:lnTo>
                  <a:lnTo>
                    <a:pt x="6078" y="2664"/>
                  </a:lnTo>
                  <a:lnTo>
                    <a:pt x="5327" y="2664"/>
                  </a:lnTo>
                  <a:lnTo>
                    <a:pt x="5327" y="2519"/>
                  </a:lnTo>
                  <a:cubicBezTo>
                    <a:pt x="5327" y="2106"/>
                    <a:pt x="5013" y="1769"/>
                    <a:pt x="4600" y="1745"/>
                  </a:cubicBezTo>
                  <a:cubicBezTo>
                    <a:pt x="4478" y="1745"/>
                    <a:pt x="4385" y="1769"/>
                    <a:pt x="4263" y="1815"/>
                  </a:cubicBezTo>
                  <a:cubicBezTo>
                    <a:pt x="4263" y="1402"/>
                    <a:pt x="3926" y="1088"/>
                    <a:pt x="3536" y="1088"/>
                  </a:cubicBezTo>
                  <a:cubicBezTo>
                    <a:pt x="3315" y="1088"/>
                    <a:pt x="3123" y="1164"/>
                    <a:pt x="3001" y="1309"/>
                  </a:cubicBezTo>
                  <a:cubicBezTo>
                    <a:pt x="2856" y="1164"/>
                    <a:pt x="2687" y="1088"/>
                    <a:pt x="2472" y="1088"/>
                  </a:cubicBezTo>
                  <a:cubicBezTo>
                    <a:pt x="2059" y="1088"/>
                    <a:pt x="1716" y="1402"/>
                    <a:pt x="1716" y="1815"/>
                  </a:cubicBezTo>
                  <a:lnTo>
                    <a:pt x="1716" y="2978"/>
                  </a:lnTo>
                  <a:cubicBezTo>
                    <a:pt x="1669" y="2885"/>
                    <a:pt x="1599" y="2810"/>
                    <a:pt x="1524" y="2763"/>
                  </a:cubicBezTo>
                  <a:cubicBezTo>
                    <a:pt x="1400" y="2691"/>
                    <a:pt x="1263" y="2646"/>
                    <a:pt x="1121" y="2646"/>
                  </a:cubicBezTo>
                  <a:cubicBezTo>
                    <a:pt x="1070" y="2646"/>
                    <a:pt x="1018" y="2652"/>
                    <a:pt x="965" y="2664"/>
                  </a:cubicBezTo>
                  <a:cubicBezTo>
                    <a:pt x="727" y="2740"/>
                    <a:pt x="529" y="2885"/>
                    <a:pt x="436" y="3101"/>
                  </a:cubicBezTo>
                  <a:lnTo>
                    <a:pt x="436" y="1937"/>
                  </a:lnTo>
                  <a:lnTo>
                    <a:pt x="1332" y="1937"/>
                  </a:lnTo>
                  <a:cubicBezTo>
                    <a:pt x="1454" y="1937"/>
                    <a:pt x="1547" y="1839"/>
                    <a:pt x="1547" y="1722"/>
                  </a:cubicBezTo>
                  <a:cubicBezTo>
                    <a:pt x="1547" y="1600"/>
                    <a:pt x="1454" y="1501"/>
                    <a:pt x="1332" y="1501"/>
                  </a:cubicBezTo>
                  <a:lnTo>
                    <a:pt x="436" y="1501"/>
                  </a:lnTo>
                  <a:lnTo>
                    <a:pt x="436" y="798"/>
                  </a:lnTo>
                  <a:cubicBezTo>
                    <a:pt x="436" y="606"/>
                    <a:pt x="605" y="437"/>
                    <a:pt x="797" y="437"/>
                  </a:cubicBezTo>
                  <a:lnTo>
                    <a:pt x="11387" y="437"/>
                  </a:lnTo>
                  <a:cubicBezTo>
                    <a:pt x="11509" y="437"/>
                    <a:pt x="11602" y="338"/>
                    <a:pt x="11602" y="216"/>
                  </a:cubicBezTo>
                  <a:cubicBezTo>
                    <a:pt x="11602" y="94"/>
                    <a:pt x="11509" y="1"/>
                    <a:pt x="1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1234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43"/>
          <p:cNvGrpSpPr/>
          <p:nvPr/>
        </p:nvGrpSpPr>
        <p:grpSpPr>
          <a:xfrm>
            <a:off x="3467140" y="4279075"/>
            <a:ext cx="360758" cy="258297"/>
            <a:chOff x="4992850" y="4345375"/>
            <a:chExt cx="607336" cy="638400"/>
          </a:xfrm>
        </p:grpSpPr>
        <p:sp>
          <p:nvSpPr>
            <p:cNvPr id="1291" name="Google Shape;1291;p4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0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070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Coverage Report</a:t>
            </a:r>
            <a:endParaRPr dirty="0"/>
          </a:p>
        </p:txBody>
      </p:sp>
      <p:sp>
        <p:nvSpPr>
          <p:cNvPr id="59" name="矩形 58"/>
          <p:cNvSpPr/>
          <p:nvPr/>
        </p:nvSpPr>
        <p:spPr>
          <a:xfrm>
            <a:off x="3214704" y="3992542"/>
            <a:ext cx="3041315" cy="82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998" y="1295707"/>
            <a:ext cx="4839036" cy="337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03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379E5DF9-1D7F-449B-A5C0-F99447D4DDB1}"/>
              </a:ext>
            </a:extLst>
          </p:cNvPr>
          <p:cNvSpPr/>
          <p:nvPr/>
        </p:nvSpPr>
        <p:spPr>
          <a:xfrm>
            <a:off x="5452860" y="4275667"/>
            <a:ext cx="998739" cy="601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AI</a:t>
            </a:r>
            <a:r>
              <a:rPr lang="zh-TW" altLang="en-US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 </a:t>
            </a:r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Agent Tool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AC1BFD5E-871F-409C-B7DA-32C05E40B512}"/>
              </a:ext>
            </a:extLst>
          </p:cNvPr>
          <p:cNvGrpSpPr/>
          <p:nvPr/>
        </p:nvGrpSpPr>
        <p:grpSpPr>
          <a:xfrm>
            <a:off x="4225194" y="2202134"/>
            <a:ext cx="1227666" cy="1163237"/>
            <a:chOff x="4431686" y="2380825"/>
            <a:chExt cx="1227666" cy="1163237"/>
          </a:xfrm>
        </p:grpSpPr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17FD8336-AAD2-4DF3-9868-98D7D3ACF3B7}"/>
                </a:ext>
              </a:extLst>
            </p:cNvPr>
            <p:cNvSpPr/>
            <p:nvPr/>
          </p:nvSpPr>
          <p:spPr>
            <a:xfrm>
              <a:off x="4431686" y="2380825"/>
              <a:ext cx="1227666" cy="11632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8" name="Picture 4" descr="vscode Vector Icons free download in SVG, PNG Format">
              <a:extLst>
                <a:ext uri="{FF2B5EF4-FFF2-40B4-BE49-F238E27FC236}">
                  <a16:creationId xmlns:a16="http://schemas.microsoft.com/office/drawing/2014/main" id="{5BB1E423-F95B-4662-A568-C1C23CF1A3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526375"/>
              <a:ext cx="929450" cy="929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2A47A8C-414F-4132-B731-DFD1B7BE2DF8}"/>
              </a:ext>
            </a:extLst>
          </p:cNvPr>
          <p:cNvGrpSpPr/>
          <p:nvPr/>
        </p:nvGrpSpPr>
        <p:grpSpPr>
          <a:xfrm>
            <a:off x="1229703" y="3000564"/>
            <a:ext cx="1242245" cy="1163238"/>
            <a:chOff x="1642395" y="3164349"/>
            <a:chExt cx="1397000" cy="1225550"/>
          </a:xfrm>
        </p:grpSpPr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6668124C-2C4D-4FD7-94D5-ED1B96230C89}"/>
                </a:ext>
              </a:extLst>
            </p:cNvPr>
            <p:cNvSpPr/>
            <p:nvPr/>
          </p:nvSpPr>
          <p:spPr>
            <a:xfrm>
              <a:off x="1642395" y="3164349"/>
              <a:ext cx="1397000" cy="12255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36" name="Picture 12" descr="RAG Creative Icon Design 31468506 Vector Art at Vecteezy">
              <a:extLst>
                <a:ext uri="{FF2B5EF4-FFF2-40B4-BE49-F238E27FC236}">
                  <a16:creationId xmlns:a16="http://schemas.microsoft.com/office/drawing/2014/main" id="{210775E5-311D-4000-80EC-917DE1172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366" y="3278581"/>
              <a:ext cx="829059" cy="997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C1D514F4-54D3-4B0F-8DF6-ABC3AFB397AB}"/>
              </a:ext>
            </a:extLst>
          </p:cNvPr>
          <p:cNvGrpSpPr/>
          <p:nvPr/>
        </p:nvGrpSpPr>
        <p:grpSpPr>
          <a:xfrm>
            <a:off x="1233890" y="1325047"/>
            <a:ext cx="1242245" cy="1140345"/>
            <a:chOff x="1647103" y="1346200"/>
            <a:chExt cx="1397000" cy="1225550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F592B35C-5B26-4509-9BB9-9A7CD37F7DF7}"/>
                </a:ext>
              </a:extLst>
            </p:cNvPr>
            <p:cNvSpPr/>
            <p:nvPr/>
          </p:nvSpPr>
          <p:spPr>
            <a:xfrm>
              <a:off x="1647103" y="1346200"/>
              <a:ext cx="1397000" cy="12255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0E7786F-38DB-46E3-B2D0-800788F55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5845" y="1402475"/>
              <a:ext cx="750099" cy="1060913"/>
            </a:xfrm>
            <a:prstGeom prst="rect">
              <a:avLst/>
            </a:prstGeom>
          </p:spPr>
        </p:pic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7DC41664-3B18-43B1-926B-A0BFC3796258}"/>
              </a:ext>
            </a:extLst>
          </p:cNvPr>
          <p:cNvGrpSpPr/>
          <p:nvPr/>
        </p:nvGrpSpPr>
        <p:grpSpPr>
          <a:xfrm>
            <a:off x="6749967" y="2199521"/>
            <a:ext cx="1161400" cy="1163237"/>
            <a:chOff x="6492467" y="2380825"/>
            <a:chExt cx="1161400" cy="1225550"/>
          </a:xfrm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8CFB8CF-60E4-44BE-BA2C-A33F3A896755}"/>
                </a:ext>
              </a:extLst>
            </p:cNvPr>
            <p:cNvSpPr/>
            <p:nvPr/>
          </p:nvSpPr>
          <p:spPr>
            <a:xfrm>
              <a:off x="6492467" y="2380825"/>
              <a:ext cx="1161400" cy="12255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E56D97B3-ED8F-4662-9DA1-F6629DF2D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4998" y="2463388"/>
              <a:ext cx="1118869" cy="1118869"/>
            </a:xfrm>
            <a:prstGeom prst="rect">
              <a:avLst/>
            </a:prstGeom>
          </p:spPr>
        </p:pic>
      </p:grp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9559649B-BF16-43DC-9760-74ACE82697BA}"/>
              </a:ext>
            </a:extLst>
          </p:cNvPr>
          <p:cNvCxnSpPr>
            <a:stCxn id="45" idx="3"/>
            <a:endCxn id="30" idx="1"/>
          </p:cNvCxnSpPr>
          <p:nvPr/>
        </p:nvCxnSpPr>
        <p:spPr>
          <a:xfrm>
            <a:off x="2476135" y="1895220"/>
            <a:ext cx="1749059" cy="88853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95978963-5C5B-46C2-B1FD-DEEF96103D65}"/>
              </a:ext>
            </a:extLst>
          </p:cNvPr>
          <p:cNvCxnSpPr>
            <a:stCxn id="48" idx="3"/>
            <a:endCxn id="30" idx="1"/>
          </p:cNvCxnSpPr>
          <p:nvPr/>
        </p:nvCxnSpPr>
        <p:spPr>
          <a:xfrm flipV="1">
            <a:off x="2471948" y="2783753"/>
            <a:ext cx="1753246" cy="79843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42D17D15-09AA-4A2D-B365-F3AA5B65443C}"/>
              </a:ext>
            </a:extLst>
          </p:cNvPr>
          <p:cNvCxnSpPr>
            <a:cxnSpLocks/>
            <a:stCxn id="46" idx="1"/>
            <a:endCxn id="30" idx="3"/>
          </p:cNvCxnSpPr>
          <p:nvPr/>
        </p:nvCxnSpPr>
        <p:spPr>
          <a:xfrm flipH="1">
            <a:off x="5452860" y="2781140"/>
            <a:ext cx="1297107" cy="26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E719455-9E64-48C6-BB81-A25B066A98F9}"/>
              </a:ext>
            </a:extLst>
          </p:cNvPr>
          <p:cNvSpPr txBox="1"/>
          <p:nvPr/>
        </p:nvSpPr>
        <p:spPr>
          <a:xfrm>
            <a:off x="5690888" y="2417861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AI Agent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F404ED2-65F2-4B66-B0E8-89F033189642}"/>
              </a:ext>
            </a:extLst>
          </p:cNvPr>
          <p:cNvSpPr txBox="1"/>
          <p:nvPr/>
        </p:nvSpPr>
        <p:spPr>
          <a:xfrm>
            <a:off x="2680431" y="1544366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gemma3:27b-it-qat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F94EDB0-A6FF-4B13-A81A-7D07A2E4508B}"/>
              </a:ext>
            </a:extLst>
          </p:cNvPr>
          <p:cNvSpPr txBox="1"/>
          <p:nvPr/>
        </p:nvSpPr>
        <p:spPr>
          <a:xfrm>
            <a:off x="2724462" y="3661248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rooms.json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95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GitHub Copilot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1001239" y="1424027"/>
            <a:ext cx="7101361" cy="312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An AI-powered coding assistant developed by GitHub and 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OpenAI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Features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1.  Real-time code completion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2. Code snippet generation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3. Supports multiple programming languages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4. Adapts to user’s coding style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Platform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1. Visual Studio / Visual Studio Code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2. JetBrains IDE (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Intellij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IDEA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、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PyCharm)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098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75;p43">
            <a:extLst>
              <a:ext uri="{FF2B5EF4-FFF2-40B4-BE49-F238E27FC236}">
                <a16:creationId xmlns:a16="http://schemas.microsoft.com/office/drawing/2014/main" id="{AA3E51B6-2F64-49BE-8365-A104D2D360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 err="1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Ollama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8F2B83-BD18-4DD5-A700-ABB8609EA588}"/>
              </a:ext>
            </a:extLst>
          </p:cNvPr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50DE183D-C8F9-45DA-92E1-0DD789A37F76}"/>
              </a:ext>
            </a:extLst>
          </p:cNvPr>
          <p:cNvSpPr txBox="1">
            <a:spLocks/>
          </p:cNvSpPr>
          <p:nvPr/>
        </p:nvSpPr>
        <p:spPr>
          <a:xfrm>
            <a:off x="1001239" y="1424027"/>
            <a:ext cx="7194609" cy="312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Ollama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is a developer-friendly platform that enables user to run large language models (LLMs) locally.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Features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       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1. Offline prototyping and development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2. GPU acceleration supported (especially for M-series Macs and NVIDIA GPUs).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3. Supports many open-source models like 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LLaMA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3, Mistral, Gemma, and more.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81BB8A-13F2-46DF-8BAC-2437BE9A7FC6}"/>
              </a:ext>
            </a:extLst>
          </p:cNvPr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35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System Structure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5F86CA-6465-4D3F-941D-1CEBCCB45455}"/>
              </a:ext>
            </a:extLst>
          </p:cNvPr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D37573-CF47-4115-86E3-FCF75E837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50" y="1797160"/>
            <a:ext cx="8430900" cy="225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47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Web Interface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08600" y="4004733"/>
            <a:ext cx="1109133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3" y="1250353"/>
            <a:ext cx="7170933" cy="32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6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Web Interface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08600" y="4004733"/>
            <a:ext cx="1109133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EED4CC-528E-4F0D-BFE1-08EBEB65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37" y="1275733"/>
            <a:ext cx="6640125" cy="33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16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Auto Recommend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D14901-F599-4FC0-B531-3D0EC1559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17341"/>
            <a:ext cx="7638881" cy="33533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62595E-3A34-4576-9A4A-A150C8DE8CC5}"/>
              </a:ext>
            </a:extLst>
          </p:cNvPr>
          <p:cNvSpPr/>
          <p:nvPr/>
        </p:nvSpPr>
        <p:spPr>
          <a:xfrm>
            <a:off x="7161451" y="1505119"/>
            <a:ext cx="412694" cy="315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350450"/>
      </p:ext>
    </p:extLst>
  </p:cSld>
  <p:clrMapOvr>
    <a:masterClrMapping/>
  </p:clrMapOvr>
</p:sld>
</file>

<file path=ppt/theme/theme1.xml><?xml version="1.0" encoding="utf-8"?>
<a:theme xmlns:a="http://schemas.openxmlformats.org/drawingml/2006/main" name="Brackets Lesson for Coding and Programming by Slidesgo">
  <a:themeElements>
    <a:clrScheme name="Simple Light">
      <a:dk1>
        <a:srgbClr val="383838"/>
      </a:dk1>
      <a:lt1>
        <a:srgbClr val="F9F9F9"/>
      </a:lt1>
      <a:dk2>
        <a:srgbClr val="FFE3E3"/>
      </a:dk2>
      <a:lt2>
        <a:srgbClr val="FF807D"/>
      </a:lt2>
      <a:accent1>
        <a:srgbClr val="FF6E6B"/>
      </a:accent1>
      <a:accent2>
        <a:srgbClr val="E95856"/>
      </a:accent2>
      <a:accent3>
        <a:srgbClr val="ABC8F4"/>
      </a:accent3>
      <a:accent4>
        <a:srgbClr val="2E7DF4"/>
      </a:accent4>
      <a:accent5>
        <a:srgbClr val="0E66EB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2446</TotalTime>
  <Words>437</Words>
  <Application>Microsoft Office PowerPoint</Application>
  <PresentationFormat>如螢幕大小 (16:9)</PresentationFormat>
  <Paragraphs>83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DM Sans</vt:lpstr>
      <vt:lpstr>Bebas Neue</vt:lpstr>
      <vt:lpstr>Nunito Light</vt:lpstr>
      <vt:lpstr>Lato</vt:lpstr>
      <vt:lpstr>Arial</vt:lpstr>
      <vt:lpstr>Poppins</vt:lpstr>
      <vt:lpstr>Brackets Lesson for Coding and Programming by Slidesgo</vt:lpstr>
      <vt:lpstr>Room Type Recommendation</vt:lpstr>
      <vt:lpstr>Room Type Recommendation</vt:lpstr>
      <vt:lpstr>AI Agent Tool</vt:lpstr>
      <vt:lpstr>GitHub Copilot</vt:lpstr>
      <vt:lpstr>Ollama</vt:lpstr>
      <vt:lpstr>System Structure</vt:lpstr>
      <vt:lpstr>Web Interface</vt:lpstr>
      <vt:lpstr>Web Interface</vt:lpstr>
      <vt:lpstr>Auto Recommend</vt:lpstr>
      <vt:lpstr>AI Chat Bot</vt:lpstr>
      <vt:lpstr>Normal Recommendation</vt:lpstr>
      <vt:lpstr>Style Recommendation</vt:lpstr>
      <vt:lpstr>Bad Recommendation</vt:lpstr>
      <vt:lpstr>Price Recommendation</vt:lpstr>
      <vt:lpstr>Area Recommendation</vt:lpstr>
      <vt:lpstr>Feature Recommendation</vt:lpstr>
      <vt:lpstr>Multiple Conditions Recommendation</vt:lpstr>
      <vt:lpstr>Irrelevant Question</vt:lpstr>
      <vt:lpstr>Other Feature</vt:lpstr>
      <vt:lpstr>Coverage Report</vt:lpstr>
      <vt:lpstr>Coverage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Twins  Backend RestFul Testing</dc:title>
  <cp:lastModifiedBy>昱叡 黃</cp:lastModifiedBy>
  <cp:revision>98</cp:revision>
  <dcterms:modified xsi:type="dcterms:W3CDTF">2025-06-20T08:04:06Z</dcterms:modified>
</cp:coreProperties>
</file>